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20"/>
  </p:notesMasterIdLst>
  <p:sldIdLst>
    <p:sldId id="293" r:id="rId5"/>
    <p:sldId id="294" r:id="rId6"/>
    <p:sldId id="295" r:id="rId7"/>
    <p:sldId id="299" r:id="rId8"/>
    <p:sldId id="300" r:id="rId9"/>
    <p:sldId id="301" r:id="rId10"/>
    <p:sldId id="302" r:id="rId11"/>
    <p:sldId id="305" r:id="rId12"/>
    <p:sldId id="306" r:id="rId13"/>
    <p:sldId id="296" r:id="rId14"/>
    <p:sldId id="303" r:id="rId15"/>
    <p:sldId id="307" r:id="rId16"/>
    <p:sldId id="297" r:id="rId17"/>
    <p:sldId id="304" r:id="rId18"/>
    <p:sldId id="30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FFA2CA-E366-44DD-99E1-8130F598C145}" v="383" dt="2020-09-01T15:46:03.6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92" autoAdjust="0"/>
    <p:restoredTop sz="72385" autoAdjust="0"/>
  </p:normalViewPr>
  <p:slideViewPr>
    <p:cSldViewPr snapToGrid="0">
      <p:cViewPr>
        <p:scale>
          <a:sx n="80" d="100"/>
          <a:sy n="80" d="100"/>
        </p:scale>
        <p:origin x="88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8CB13C-5106-4B6A-A7B3-41C899E8D2E4}" type="doc">
      <dgm:prSet loTypeId="urn:microsoft.com/office/officeart/2008/layout/LinedList" loCatId="list" qsTypeId="urn:microsoft.com/office/officeart/2005/8/quickstyle/simple4" qsCatId="simple" csTypeId="urn:microsoft.com/office/officeart/2005/8/colors/colorful5" csCatId="colorful" phldr="1"/>
      <dgm:spPr/>
      <dgm:t>
        <a:bodyPr/>
        <a:lstStyle/>
        <a:p>
          <a:endParaRPr lang="en-US"/>
        </a:p>
      </dgm:t>
    </dgm:pt>
    <dgm:pt modelId="{D9DDCBAD-F927-4140-A2F3-A5612E689889}">
      <dgm:prSet/>
      <dgm:spPr/>
      <dgm:t>
        <a:bodyPr/>
        <a:lstStyle/>
        <a:p>
          <a:r>
            <a:rPr lang="en-US"/>
            <a:t>Steps in Cleaning up a File Share</a:t>
          </a:r>
        </a:p>
      </dgm:t>
    </dgm:pt>
    <dgm:pt modelId="{6A4799E2-F417-40D6-BF30-5FAE035A90FE}" type="parTrans" cxnId="{7CA0D263-03A0-4268-A154-9D0B0DFF6049}">
      <dgm:prSet/>
      <dgm:spPr/>
      <dgm:t>
        <a:bodyPr/>
        <a:lstStyle/>
        <a:p>
          <a:endParaRPr lang="en-US"/>
        </a:p>
      </dgm:t>
    </dgm:pt>
    <dgm:pt modelId="{A706FFB1-3565-44D2-A989-924E08B4A1AA}" type="sibTrans" cxnId="{7CA0D263-03A0-4268-A154-9D0B0DFF6049}">
      <dgm:prSet/>
      <dgm:spPr/>
      <dgm:t>
        <a:bodyPr/>
        <a:lstStyle/>
        <a:p>
          <a:endParaRPr lang="en-US"/>
        </a:p>
      </dgm:t>
    </dgm:pt>
    <dgm:pt modelId="{AF7DAE56-86B3-4921-971F-3E1765499DDE}">
      <dgm:prSet/>
      <dgm:spPr/>
      <dgm:t>
        <a:bodyPr/>
        <a:lstStyle/>
        <a:p>
          <a:r>
            <a:rPr lang="en-US" dirty="0"/>
            <a:t>Where to Start: Obtaining Support</a:t>
          </a:r>
        </a:p>
      </dgm:t>
    </dgm:pt>
    <dgm:pt modelId="{85D8A221-8004-4BD9-A93D-9CF6FD87B8E6}" type="parTrans" cxnId="{07BEFA4F-C89C-4E03-BAE9-5CC47ACE50D4}">
      <dgm:prSet/>
      <dgm:spPr/>
      <dgm:t>
        <a:bodyPr/>
        <a:lstStyle/>
        <a:p>
          <a:endParaRPr lang="en-US"/>
        </a:p>
      </dgm:t>
    </dgm:pt>
    <dgm:pt modelId="{76FB7567-0193-47D4-8A6F-FF58A52B890F}" type="sibTrans" cxnId="{07BEFA4F-C89C-4E03-BAE9-5CC47ACE50D4}">
      <dgm:prSet/>
      <dgm:spPr/>
      <dgm:t>
        <a:bodyPr/>
        <a:lstStyle/>
        <a:p>
          <a:endParaRPr lang="en-US"/>
        </a:p>
      </dgm:t>
    </dgm:pt>
    <dgm:pt modelId="{3579A73A-B6C4-45BE-83B8-66D33EA13119}">
      <dgm:prSet/>
      <dgm:spPr/>
      <dgm:t>
        <a:bodyPr/>
        <a:lstStyle/>
        <a:p>
          <a:r>
            <a:rPr lang="en-US" dirty="0"/>
            <a:t>The First Meeting: Make a Plan</a:t>
          </a:r>
        </a:p>
      </dgm:t>
    </dgm:pt>
    <dgm:pt modelId="{F96955A2-9FC4-446E-889D-8DA1A1B3B51B}" type="parTrans" cxnId="{6B4F41C2-E4A2-4C81-B388-8FB2210CD13D}">
      <dgm:prSet/>
      <dgm:spPr/>
      <dgm:t>
        <a:bodyPr/>
        <a:lstStyle/>
        <a:p>
          <a:endParaRPr lang="en-US"/>
        </a:p>
      </dgm:t>
    </dgm:pt>
    <dgm:pt modelId="{9790502C-A95A-47A7-94F4-B5E8985141F1}" type="sibTrans" cxnId="{6B4F41C2-E4A2-4C81-B388-8FB2210CD13D}">
      <dgm:prSet/>
      <dgm:spPr/>
      <dgm:t>
        <a:bodyPr/>
        <a:lstStyle/>
        <a:p>
          <a:endParaRPr lang="en-US"/>
        </a:p>
      </dgm:t>
    </dgm:pt>
    <dgm:pt modelId="{F7497F4E-4A11-46A8-B7E6-A55FF7842838}">
      <dgm:prSet/>
      <dgm:spPr/>
      <dgm:t>
        <a:bodyPr/>
        <a:lstStyle/>
        <a:p>
          <a:r>
            <a:rPr lang="en-US" dirty="0"/>
            <a:t>What’s left: Measuring Progress</a:t>
          </a:r>
        </a:p>
      </dgm:t>
    </dgm:pt>
    <dgm:pt modelId="{7D50410F-E7E8-45BC-88E5-9FBAC1DD5AFC}" type="parTrans" cxnId="{B7C0814F-5905-4408-BA3E-CAA97851564A}">
      <dgm:prSet/>
      <dgm:spPr/>
      <dgm:t>
        <a:bodyPr/>
        <a:lstStyle/>
        <a:p>
          <a:endParaRPr lang="en-US"/>
        </a:p>
      </dgm:t>
    </dgm:pt>
    <dgm:pt modelId="{A341D404-5FB3-4D21-A621-C496DCB2BA7E}" type="sibTrans" cxnId="{B7C0814F-5905-4408-BA3E-CAA97851564A}">
      <dgm:prSet/>
      <dgm:spPr/>
      <dgm:t>
        <a:bodyPr/>
        <a:lstStyle/>
        <a:p>
          <a:endParaRPr lang="en-US"/>
        </a:p>
      </dgm:t>
    </dgm:pt>
    <dgm:pt modelId="{D107CE83-DD17-43DE-89CB-EEFA7B701AD4}">
      <dgm:prSet/>
      <dgm:spPr/>
      <dgm:t>
        <a:bodyPr/>
        <a:lstStyle/>
        <a:p>
          <a:r>
            <a:rPr lang="en-US" dirty="0"/>
            <a:t>Q&amp;A, Sharing Best Practices</a:t>
          </a:r>
        </a:p>
      </dgm:t>
    </dgm:pt>
    <dgm:pt modelId="{59C9D1DD-32AC-4305-8547-F5D858BFA65D}" type="parTrans" cxnId="{04200196-EC56-4719-8B43-55F2AC5FB1BD}">
      <dgm:prSet/>
      <dgm:spPr/>
      <dgm:t>
        <a:bodyPr/>
        <a:lstStyle/>
        <a:p>
          <a:endParaRPr lang="en-US"/>
        </a:p>
      </dgm:t>
    </dgm:pt>
    <dgm:pt modelId="{5468182E-7AC4-4A6F-8A67-33DC90A59A85}" type="sibTrans" cxnId="{04200196-EC56-4719-8B43-55F2AC5FB1BD}">
      <dgm:prSet/>
      <dgm:spPr/>
      <dgm:t>
        <a:bodyPr/>
        <a:lstStyle/>
        <a:p>
          <a:endParaRPr lang="en-US"/>
        </a:p>
      </dgm:t>
    </dgm:pt>
    <dgm:pt modelId="{65DCF43C-CA2C-4C79-BCD8-F45E9176675E}">
      <dgm:prSet/>
      <dgm:spPr/>
      <dgm:t>
        <a:bodyPr/>
        <a:lstStyle/>
        <a:p>
          <a:r>
            <a:rPr lang="en-US" dirty="0"/>
            <a:t>ID What You Have: File Analysis</a:t>
          </a:r>
        </a:p>
      </dgm:t>
    </dgm:pt>
    <dgm:pt modelId="{CFE70639-8428-44B4-BB7F-38D68177B16D}" type="parTrans" cxnId="{F7BE713B-E5D5-4697-B29A-53D786BA350A}">
      <dgm:prSet/>
      <dgm:spPr/>
      <dgm:t>
        <a:bodyPr/>
        <a:lstStyle/>
        <a:p>
          <a:endParaRPr lang="en-US"/>
        </a:p>
      </dgm:t>
    </dgm:pt>
    <dgm:pt modelId="{A7F30820-74C8-4A64-B239-2D0A12473F88}" type="sibTrans" cxnId="{F7BE713B-E5D5-4697-B29A-53D786BA350A}">
      <dgm:prSet/>
      <dgm:spPr/>
      <dgm:t>
        <a:bodyPr/>
        <a:lstStyle/>
        <a:p>
          <a:endParaRPr lang="en-US"/>
        </a:p>
      </dgm:t>
    </dgm:pt>
    <dgm:pt modelId="{C110966A-B28E-40E8-B15A-F33C40F39E5D}">
      <dgm:prSet/>
      <dgm:spPr/>
      <dgm:t>
        <a:bodyPr/>
        <a:lstStyle/>
        <a:p>
          <a:r>
            <a:rPr lang="en-US" dirty="0"/>
            <a:t>Delete </a:t>
          </a:r>
          <a:r>
            <a:rPr lang="en-US" dirty="0" err="1"/>
            <a:t>Delete</a:t>
          </a:r>
          <a:r>
            <a:rPr lang="en-US" dirty="0"/>
            <a:t> </a:t>
          </a:r>
          <a:r>
            <a:rPr lang="en-US" dirty="0" err="1"/>
            <a:t>Delete</a:t>
          </a:r>
          <a:r>
            <a:rPr lang="en-US" dirty="0"/>
            <a:t>!</a:t>
          </a:r>
        </a:p>
      </dgm:t>
    </dgm:pt>
    <dgm:pt modelId="{6645B492-AB17-4F09-9A72-72200C05B75C}" type="parTrans" cxnId="{6038AB30-13A5-474F-AA5B-ED26DC114377}">
      <dgm:prSet/>
      <dgm:spPr/>
      <dgm:t>
        <a:bodyPr/>
        <a:lstStyle/>
        <a:p>
          <a:endParaRPr lang="en-US"/>
        </a:p>
      </dgm:t>
    </dgm:pt>
    <dgm:pt modelId="{2F2FBC5E-852D-4149-9BF5-9BB0B93B52DE}" type="sibTrans" cxnId="{6038AB30-13A5-474F-AA5B-ED26DC114377}">
      <dgm:prSet/>
      <dgm:spPr/>
      <dgm:t>
        <a:bodyPr/>
        <a:lstStyle/>
        <a:p>
          <a:endParaRPr lang="en-US"/>
        </a:p>
      </dgm:t>
    </dgm:pt>
    <dgm:pt modelId="{0E281AF9-0EEF-4F3E-9FA4-754F910B2BBD}">
      <dgm:prSet/>
      <dgm:spPr/>
      <dgm:t>
        <a:bodyPr/>
        <a:lstStyle/>
        <a:p>
          <a:r>
            <a:rPr lang="en-US" dirty="0"/>
            <a:t>Sample Folder Structure, File Naming</a:t>
          </a:r>
        </a:p>
      </dgm:t>
    </dgm:pt>
    <dgm:pt modelId="{1A937CBA-C4E2-49FB-8371-04E58B3B65E7}" type="parTrans" cxnId="{D33C1E97-6573-4196-BB47-2FD1EFA2D46E}">
      <dgm:prSet/>
      <dgm:spPr/>
      <dgm:t>
        <a:bodyPr/>
        <a:lstStyle/>
        <a:p>
          <a:endParaRPr lang="en-US"/>
        </a:p>
      </dgm:t>
    </dgm:pt>
    <dgm:pt modelId="{C65C787B-91FF-497E-8A0F-93B2DEC4890A}" type="sibTrans" cxnId="{D33C1E97-6573-4196-BB47-2FD1EFA2D46E}">
      <dgm:prSet/>
      <dgm:spPr/>
      <dgm:t>
        <a:bodyPr/>
        <a:lstStyle/>
        <a:p>
          <a:endParaRPr lang="en-US"/>
        </a:p>
      </dgm:t>
    </dgm:pt>
    <dgm:pt modelId="{452CC2DE-963A-48EB-9633-240E9E05E0BD}">
      <dgm:prSet/>
      <dgm:spPr/>
      <dgm:t>
        <a:bodyPr/>
        <a:lstStyle/>
        <a:p>
          <a:r>
            <a:rPr lang="en-US" dirty="0"/>
            <a:t>What’s left: File Storage Options</a:t>
          </a:r>
        </a:p>
      </dgm:t>
    </dgm:pt>
    <dgm:pt modelId="{1ED9B1E0-B0F1-456E-8A7E-2B5C684C7115}" type="parTrans" cxnId="{1CC24C39-3889-4D2C-8EE0-BA4E5A54691B}">
      <dgm:prSet/>
      <dgm:spPr/>
      <dgm:t>
        <a:bodyPr/>
        <a:lstStyle/>
        <a:p>
          <a:endParaRPr lang="en-US"/>
        </a:p>
      </dgm:t>
    </dgm:pt>
    <dgm:pt modelId="{6F6DACB5-0DD1-4BBF-8642-50EBB6ECB042}" type="sibTrans" cxnId="{1CC24C39-3889-4D2C-8EE0-BA4E5A54691B}">
      <dgm:prSet/>
      <dgm:spPr/>
      <dgm:t>
        <a:bodyPr/>
        <a:lstStyle/>
        <a:p>
          <a:endParaRPr lang="en-US"/>
        </a:p>
      </dgm:t>
    </dgm:pt>
    <dgm:pt modelId="{CA216013-17BA-4A4D-A584-3547C2B625C8}" type="pres">
      <dgm:prSet presAssocID="{CB8CB13C-5106-4B6A-A7B3-41C899E8D2E4}" presName="vert0" presStyleCnt="0">
        <dgm:presLayoutVars>
          <dgm:dir/>
          <dgm:animOne val="branch"/>
          <dgm:animLvl val="lvl"/>
        </dgm:presLayoutVars>
      </dgm:prSet>
      <dgm:spPr/>
    </dgm:pt>
    <dgm:pt modelId="{618A906E-6449-4B9A-8FD1-034A59DC4F3A}" type="pres">
      <dgm:prSet presAssocID="{D9DDCBAD-F927-4140-A2F3-A5612E689889}" presName="thickLine" presStyleLbl="alignNode1" presStyleIdx="0" presStyleCnt="9"/>
      <dgm:spPr/>
    </dgm:pt>
    <dgm:pt modelId="{8C8D99DA-85E5-43DB-8131-1B4C62093855}" type="pres">
      <dgm:prSet presAssocID="{D9DDCBAD-F927-4140-A2F3-A5612E689889}" presName="horz1" presStyleCnt="0"/>
      <dgm:spPr/>
    </dgm:pt>
    <dgm:pt modelId="{33946D2A-1095-4488-BC21-88F354FA5860}" type="pres">
      <dgm:prSet presAssocID="{D9DDCBAD-F927-4140-A2F3-A5612E689889}" presName="tx1" presStyleLbl="revTx" presStyleIdx="0" presStyleCnt="9"/>
      <dgm:spPr/>
    </dgm:pt>
    <dgm:pt modelId="{38BDB468-30C8-40AE-8004-309A6089CEFB}" type="pres">
      <dgm:prSet presAssocID="{D9DDCBAD-F927-4140-A2F3-A5612E689889}" presName="vert1" presStyleCnt="0"/>
      <dgm:spPr/>
    </dgm:pt>
    <dgm:pt modelId="{FC5933CD-B607-45BF-A9E7-BBACB2ED2E69}" type="pres">
      <dgm:prSet presAssocID="{AF7DAE56-86B3-4921-971F-3E1765499DDE}" presName="thickLine" presStyleLbl="alignNode1" presStyleIdx="1" presStyleCnt="9"/>
      <dgm:spPr/>
    </dgm:pt>
    <dgm:pt modelId="{17D1C0F9-9B14-48C7-8328-793976F6B0C1}" type="pres">
      <dgm:prSet presAssocID="{AF7DAE56-86B3-4921-971F-3E1765499DDE}" presName="horz1" presStyleCnt="0"/>
      <dgm:spPr/>
    </dgm:pt>
    <dgm:pt modelId="{46966711-821B-4796-A949-51B692A376E2}" type="pres">
      <dgm:prSet presAssocID="{AF7DAE56-86B3-4921-971F-3E1765499DDE}" presName="tx1" presStyleLbl="revTx" presStyleIdx="1" presStyleCnt="9"/>
      <dgm:spPr/>
    </dgm:pt>
    <dgm:pt modelId="{031B3CE2-21A6-4301-99ED-B3FA513E1716}" type="pres">
      <dgm:prSet presAssocID="{AF7DAE56-86B3-4921-971F-3E1765499DDE}" presName="vert1" presStyleCnt="0"/>
      <dgm:spPr/>
    </dgm:pt>
    <dgm:pt modelId="{CEB3B7C2-F114-4466-B4CE-A0F333C85738}" type="pres">
      <dgm:prSet presAssocID="{3579A73A-B6C4-45BE-83B8-66D33EA13119}" presName="thickLine" presStyleLbl="alignNode1" presStyleIdx="2" presStyleCnt="9"/>
      <dgm:spPr/>
    </dgm:pt>
    <dgm:pt modelId="{F3987944-135D-475A-8FCB-78EAEBF2CE63}" type="pres">
      <dgm:prSet presAssocID="{3579A73A-B6C4-45BE-83B8-66D33EA13119}" presName="horz1" presStyleCnt="0"/>
      <dgm:spPr/>
    </dgm:pt>
    <dgm:pt modelId="{C442F6FB-705F-4E1E-A964-A03BFEB4B0BD}" type="pres">
      <dgm:prSet presAssocID="{3579A73A-B6C4-45BE-83B8-66D33EA13119}" presName="tx1" presStyleLbl="revTx" presStyleIdx="2" presStyleCnt="9"/>
      <dgm:spPr/>
    </dgm:pt>
    <dgm:pt modelId="{F972FCBB-66C9-4591-84AF-EDF85F06E60B}" type="pres">
      <dgm:prSet presAssocID="{3579A73A-B6C4-45BE-83B8-66D33EA13119}" presName="vert1" presStyleCnt="0"/>
      <dgm:spPr/>
    </dgm:pt>
    <dgm:pt modelId="{5F004C07-5BDA-41C7-8B86-57A3DDFC4E17}" type="pres">
      <dgm:prSet presAssocID="{65DCF43C-CA2C-4C79-BCD8-F45E9176675E}" presName="thickLine" presStyleLbl="alignNode1" presStyleIdx="3" presStyleCnt="9"/>
      <dgm:spPr/>
    </dgm:pt>
    <dgm:pt modelId="{A9D23068-A0E1-4B78-9ADC-7045EA7DAF6F}" type="pres">
      <dgm:prSet presAssocID="{65DCF43C-CA2C-4C79-BCD8-F45E9176675E}" presName="horz1" presStyleCnt="0"/>
      <dgm:spPr/>
    </dgm:pt>
    <dgm:pt modelId="{E1117786-2C0F-4013-AA94-9B704B6775C9}" type="pres">
      <dgm:prSet presAssocID="{65DCF43C-CA2C-4C79-BCD8-F45E9176675E}" presName="tx1" presStyleLbl="revTx" presStyleIdx="3" presStyleCnt="9"/>
      <dgm:spPr/>
    </dgm:pt>
    <dgm:pt modelId="{B12014E7-3673-47E1-A64D-38FEFBE8F2D4}" type="pres">
      <dgm:prSet presAssocID="{65DCF43C-CA2C-4C79-BCD8-F45E9176675E}" presName="vert1" presStyleCnt="0"/>
      <dgm:spPr/>
    </dgm:pt>
    <dgm:pt modelId="{EC3BBA99-1A53-4501-9D35-14F75F17BD20}" type="pres">
      <dgm:prSet presAssocID="{C110966A-B28E-40E8-B15A-F33C40F39E5D}" presName="thickLine" presStyleLbl="alignNode1" presStyleIdx="4" presStyleCnt="9"/>
      <dgm:spPr/>
    </dgm:pt>
    <dgm:pt modelId="{10C8A4A5-CE24-4C7C-988A-9D841596C5DD}" type="pres">
      <dgm:prSet presAssocID="{C110966A-B28E-40E8-B15A-F33C40F39E5D}" presName="horz1" presStyleCnt="0"/>
      <dgm:spPr/>
    </dgm:pt>
    <dgm:pt modelId="{CAC4B80F-4687-4FF5-BE39-464967EBD38E}" type="pres">
      <dgm:prSet presAssocID="{C110966A-B28E-40E8-B15A-F33C40F39E5D}" presName="tx1" presStyleLbl="revTx" presStyleIdx="4" presStyleCnt="9"/>
      <dgm:spPr/>
    </dgm:pt>
    <dgm:pt modelId="{EAA9F23E-58FF-4C26-AF04-DAF66A36ABC5}" type="pres">
      <dgm:prSet presAssocID="{C110966A-B28E-40E8-B15A-F33C40F39E5D}" presName="vert1" presStyleCnt="0"/>
      <dgm:spPr/>
    </dgm:pt>
    <dgm:pt modelId="{10BA6525-F843-4958-B955-CD7B2AC35009}" type="pres">
      <dgm:prSet presAssocID="{F7497F4E-4A11-46A8-B7E6-A55FF7842838}" presName="thickLine" presStyleLbl="alignNode1" presStyleIdx="5" presStyleCnt="9"/>
      <dgm:spPr/>
    </dgm:pt>
    <dgm:pt modelId="{D28C0933-28D0-4C89-AE66-B4D2C7B4BAD2}" type="pres">
      <dgm:prSet presAssocID="{F7497F4E-4A11-46A8-B7E6-A55FF7842838}" presName="horz1" presStyleCnt="0"/>
      <dgm:spPr/>
    </dgm:pt>
    <dgm:pt modelId="{F05E3EC8-8179-466D-96FB-ED140CF56E66}" type="pres">
      <dgm:prSet presAssocID="{F7497F4E-4A11-46A8-B7E6-A55FF7842838}" presName="tx1" presStyleLbl="revTx" presStyleIdx="5" presStyleCnt="9"/>
      <dgm:spPr/>
    </dgm:pt>
    <dgm:pt modelId="{41CBFD00-F20B-4008-90CB-42BD8E058064}" type="pres">
      <dgm:prSet presAssocID="{F7497F4E-4A11-46A8-B7E6-A55FF7842838}" presName="vert1" presStyleCnt="0"/>
      <dgm:spPr/>
    </dgm:pt>
    <dgm:pt modelId="{96B0A0E0-F569-4B31-9E80-028E7D7DB078}" type="pres">
      <dgm:prSet presAssocID="{452CC2DE-963A-48EB-9633-240E9E05E0BD}" presName="thickLine" presStyleLbl="alignNode1" presStyleIdx="6" presStyleCnt="9"/>
      <dgm:spPr/>
    </dgm:pt>
    <dgm:pt modelId="{A80BE9CF-C8FB-405C-A8F2-A43B4CD74459}" type="pres">
      <dgm:prSet presAssocID="{452CC2DE-963A-48EB-9633-240E9E05E0BD}" presName="horz1" presStyleCnt="0"/>
      <dgm:spPr/>
    </dgm:pt>
    <dgm:pt modelId="{4A0502D4-2BA4-4C7B-8ECE-79A5D3751E0C}" type="pres">
      <dgm:prSet presAssocID="{452CC2DE-963A-48EB-9633-240E9E05E0BD}" presName="tx1" presStyleLbl="revTx" presStyleIdx="6" presStyleCnt="9"/>
      <dgm:spPr/>
    </dgm:pt>
    <dgm:pt modelId="{919B2D16-14FF-45CD-A84A-6D898B4D53BB}" type="pres">
      <dgm:prSet presAssocID="{452CC2DE-963A-48EB-9633-240E9E05E0BD}" presName="vert1" presStyleCnt="0"/>
      <dgm:spPr/>
    </dgm:pt>
    <dgm:pt modelId="{A4A49737-8083-4B9D-8E12-51EF4F598341}" type="pres">
      <dgm:prSet presAssocID="{0E281AF9-0EEF-4F3E-9FA4-754F910B2BBD}" presName="thickLine" presStyleLbl="alignNode1" presStyleIdx="7" presStyleCnt="9"/>
      <dgm:spPr/>
    </dgm:pt>
    <dgm:pt modelId="{D4305198-8A8B-4533-8C4D-53D1B3B19769}" type="pres">
      <dgm:prSet presAssocID="{0E281AF9-0EEF-4F3E-9FA4-754F910B2BBD}" presName="horz1" presStyleCnt="0"/>
      <dgm:spPr/>
    </dgm:pt>
    <dgm:pt modelId="{45922DFA-C71B-434A-9E20-2A29176CEE0B}" type="pres">
      <dgm:prSet presAssocID="{0E281AF9-0EEF-4F3E-9FA4-754F910B2BBD}" presName="tx1" presStyleLbl="revTx" presStyleIdx="7" presStyleCnt="9"/>
      <dgm:spPr/>
    </dgm:pt>
    <dgm:pt modelId="{CE199F70-D3B7-40A7-88AB-3ACE4C4F0918}" type="pres">
      <dgm:prSet presAssocID="{0E281AF9-0EEF-4F3E-9FA4-754F910B2BBD}" presName="vert1" presStyleCnt="0"/>
      <dgm:spPr/>
    </dgm:pt>
    <dgm:pt modelId="{2C0D861F-CFE0-46CB-A9A8-8ABCF10A50C0}" type="pres">
      <dgm:prSet presAssocID="{D107CE83-DD17-43DE-89CB-EEFA7B701AD4}" presName="thickLine" presStyleLbl="alignNode1" presStyleIdx="8" presStyleCnt="9"/>
      <dgm:spPr/>
    </dgm:pt>
    <dgm:pt modelId="{1F78E19C-D1B2-4410-B936-9D59A0B6C1BD}" type="pres">
      <dgm:prSet presAssocID="{D107CE83-DD17-43DE-89CB-EEFA7B701AD4}" presName="horz1" presStyleCnt="0"/>
      <dgm:spPr/>
    </dgm:pt>
    <dgm:pt modelId="{07448026-45AE-493F-848A-E9BDA44E1A41}" type="pres">
      <dgm:prSet presAssocID="{D107CE83-DD17-43DE-89CB-EEFA7B701AD4}" presName="tx1" presStyleLbl="revTx" presStyleIdx="8" presStyleCnt="9"/>
      <dgm:spPr/>
    </dgm:pt>
    <dgm:pt modelId="{FB11082C-5035-4965-910E-5F8C4DAA0543}" type="pres">
      <dgm:prSet presAssocID="{D107CE83-DD17-43DE-89CB-EEFA7B701AD4}" presName="vert1" presStyleCnt="0"/>
      <dgm:spPr/>
    </dgm:pt>
  </dgm:ptLst>
  <dgm:cxnLst>
    <dgm:cxn modelId="{0C314104-B7F2-453F-8BD7-A3A89C83FD63}" type="presOf" srcId="{452CC2DE-963A-48EB-9633-240E9E05E0BD}" destId="{4A0502D4-2BA4-4C7B-8ECE-79A5D3751E0C}" srcOrd="0" destOrd="0" presId="urn:microsoft.com/office/officeart/2008/layout/LinedList"/>
    <dgm:cxn modelId="{B231D428-B5EB-4197-B130-734AF0C73FDD}" type="presOf" srcId="{CB8CB13C-5106-4B6A-A7B3-41C899E8D2E4}" destId="{CA216013-17BA-4A4D-A584-3547C2B625C8}" srcOrd="0" destOrd="0" presId="urn:microsoft.com/office/officeart/2008/layout/LinedList"/>
    <dgm:cxn modelId="{6038AB30-13A5-474F-AA5B-ED26DC114377}" srcId="{CB8CB13C-5106-4B6A-A7B3-41C899E8D2E4}" destId="{C110966A-B28E-40E8-B15A-F33C40F39E5D}" srcOrd="4" destOrd="0" parTransId="{6645B492-AB17-4F09-9A72-72200C05B75C}" sibTransId="{2F2FBC5E-852D-4149-9BF5-9BB0B93B52DE}"/>
    <dgm:cxn modelId="{EEA62F37-5A8E-4F8C-8518-7261B68F970F}" type="presOf" srcId="{D107CE83-DD17-43DE-89CB-EEFA7B701AD4}" destId="{07448026-45AE-493F-848A-E9BDA44E1A41}" srcOrd="0" destOrd="0" presId="urn:microsoft.com/office/officeart/2008/layout/LinedList"/>
    <dgm:cxn modelId="{1CC24C39-3889-4D2C-8EE0-BA4E5A54691B}" srcId="{CB8CB13C-5106-4B6A-A7B3-41C899E8D2E4}" destId="{452CC2DE-963A-48EB-9633-240E9E05E0BD}" srcOrd="6" destOrd="0" parTransId="{1ED9B1E0-B0F1-456E-8A7E-2B5C684C7115}" sibTransId="{6F6DACB5-0DD1-4BBF-8642-50EBB6ECB042}"/>
    <dgm:cxn modelId="{F7BE713B-E5D5-4697-B29A-53D786BA350A}" srcId="{CB8CB13C-5106-4B6A-A7B3-41C899E8D2E4}" destId="{65DCF43C-CA2C-4C79-BCD8-F45E9176675E}" srcOrd="3" destOrd="0" parTransId="{CFE70639-8428-44B4-BB7F-38D68177B16D}" sibTransId="{A7F30820-74C8-4A64-B239-2D0A12473F88}"/>
    <dgm:cxn modelId="{DD93AE3E-00B4-4FE4-AF39-1A5DF84440D5}" type="presOf" srcId="{F7497F4E-4A11-46A8-B7E6-A55FF7842838}" destId="{F05E3EC8-8179-466D-96FB-ED140CF56E66}" srcOrd="0" destOrd="0" presId="urn:microsoft.com/office/officeart/2008/layout/LinedList"/>
    <dgm:cxn modelId="{7CA0D263-03A0-4268-A154-9D0B0DFF6049}" srcId="{CB8CB13C-5106-4B6A-A7B3-41C899E8D2E4}" destId="{D9DDCBAD-F927-4140-A2F3-A5612E689889}" srcOrd="0" destOrd="0" parTransId="{6A4799E2-F417-40D6-BF30-5FAE035A90FE}" sibTransId="{A706FFB1-3565-44D2-A989-924E08B4A1AA}"/>
    <dgm:cxn modelId="{00308A4B-3EAD-4B36-AE92-2D20E5F25588}" type="presOf" srcId="{3579A73A-B6C4-45BE-83B8-66D33EA13119}" destId="{C442F6FB-705F-4E1E-A964-A03BFEB4B0BD}" srcOrd="0" destOrd="0" presId="urn:microsoft.com/office/officeart/2008/layout/LinedList"/>
    <dgm:cxn modelId="{B7C0814F-5905-4408-BA3E-CAA97851564A}" srcId="{CB8CB13C-5106-4B6A-A7B3-41C899E8D2E4}" destId="{F7497F4E-4A11-46A8-B7E6-A55FF7842838}" srcOrd="5" destOrd="0" parTransId="{7D50410F-E7E8-45BC-88E5-9FBAC1DD5AFC}" sibTransId="{A341D404-5FB3-4D21-A621-C496DCB2BA7E}"/>
    <dgm:cxn modelId="{07BEFA4F-C89C-4E03-BAE9-5CC47ACE50D4}" srcId="{CB8CB13C-5106-4B6A-A7B3-41C899E8D2E4}" destId="{AF7DAE56-86B3-4921-971F-3E1765499DDE}" srcOrd="1" destOrd="0" parTransId="{85D8A221-8004-4BD9-A93D-9CF6FD87B8E6}" sibTransId="{76FB7567-0193-47D4-8A6F-FF58A52B890F}"/>
    <dgm:cxn modelId="{04200196-EC56-4719-8B43-55F2AC5FB1BD}" srcId="{CB8CB13C-5106-4B6A-A7B3-41C899E8D2E4}" destId="{D107CE83-DD17-43DE-89CB-EEFA7B701AD4}" srcOrd="8" destOrd="0" parTransId="{59C9D1DD-32AC-4305-8547-F5D858BFA65D}" sibTransId="{5468182E-7AC4-4A6F-8A67-33DC90A59A85}"/>
    <dgm:cxn modelId="{D33C1E97-6573-4196-BB47-2FD1EFA2D46E}" srcId="{CB8CB13C-5106-4B6A-A7B3-41C899E8D2E4}" destId="{0E281AF9-0EEF-4F3E-9FA4-754F910B2BBD}" srcOrd="7" destOrd="0" parTransId="{1A937CBA-C4E2-49FB-8371-04E58B3B65E7}" sibTransId="{C65C787B-91FF-497E-8A0F-93B2DEC4890A}"/>
    <dgm:cxn modelId="{D93D76AC-D37A-4285-B61D-5B0EC20CE61F}" type="presOf" srcId="{0E281AF9-0EEF-4F3E-9FA4-754F910B2BBD}" destId="{45922DFA-C71B-434A-9E20-2A29176CEE0B}" srcOrd="0" destOrd="0" presId="urn:microsoft.com/office/officeart/2008/layout/LinedList"/>
    <dgm:cxn modelId="{6B4F41C2-E4A2-4C81-B388-8FB2210CD13D}" srcId="{CB8CB13C-5106-4B6A-A7B3-41C899E8D2E4}" destId="{3579A73A-B6C4-45BE-83B8-66D33EA13119}" srcOrd="2" destOrd="0" parTransId="{F96955A2-9FC4-446E-889D-8DA1A1B3B51B}" sibTransId="{9790502C-A95A-47A7-94F4-B5E8985141F1}"/>
    <dgm:cxn modelId="{06CB55CA-FAA2-4F92-85F4-3029FDD9377B}" type="presOf" srcId="{65DCF43C-CA2C-4C79-BCD8-F45E9176675E}" destId="{E1117786-2C0F-4013-AA94-9B704B6775C9}" srcOrd="0" destOrd="0" presId="urn:microsoft.com/office/officeart/2008/layout/LinedList"/>
    <dgm:cxn modelId="{4B8748CF-9E42-4989-8961-AC2342D8CD33}" type="presOf" srcId="{AF7DAE56-86B3-4921-971F-3E1765499DDE}" destId="{46966711-821B-4796-A949-51B692A376E2}" srcOrd="0" destOrd="0" presId="urn:microsoft.com/office/officeart/2008/layout/LinedList"/>
    <dgm:cxn modelId="{5B0C74E0-7372-4327-9A17-76652A79088B}" type="presOf" srcId="{C110966A-B28E-40E8-B15A-F33C40F39E5D}" destId="{CAC4B80F-4687-4FF5-BE39-464967EBD38E}" srcOrd="0" destOrd="0" presId="urn:microsoft.com/office/officeart/2008/layout/LinedList"/>
    <dgm:cxn modelId="{B502AAE9-12A6-4E83-9E1F-A2C9F99FEA5B}" type="presOf" srcId="{D9DDCBAD-F927-4140-A2F3-A5612E689889}" destId="{33946D2A-1095-4488-BC21-88F354FA5860}" srcOrd="0" destOrd="0" presId="urn:microsoft.com/office/officeart/2008/layout/LinedList"/>
    <dgm:cxn modelId="{3AD7247D-34C2-4546-A9C3-1A0EBB778A11}" type="presParOf" srcId="{CA216013-17BA-4A4D-A584-3547C2B625C8}" destId="{618A906E-6449-4B9A-8FD1-034A59DC4F3A}" srcOrd="0" destOrd="0" presId="urn:microsoft.com/office/officeart/2008/layout/LinedList"/>
    <dgm:cxn modelId="{96B631ED-23BA-431F-9EBB-52D004E88179}" type="presParOf" srcId="{CA216013-17BA-4A4D-A584-3547C2B625C8}" destId="{8C8D99DA-85E5-43DB-8131-1B4C62093855}" srcOrd="1" destOrd="0" presId="urn:microsoft.com/office/officeart/2008/layout/LinedList"/>
    <dgm:cxn modelId="{7C0BD1A5-7B2D-4370-B028-43653EE1650B}" type="presParOf" srcId="{8C8D99DA-85E5-43DB-8131-1B4C62093855}" destId="{33946D2A-1095-4488-BC21-88F354FA5860}" srcOrd="0" destOrd="0" presId="urn:microsoft.com/office/officeart/2008/layout/LinedList"/>
    <dgm:cxn modelId="{7D466CA7-2CFA-4D14-9B05-5E57D1523BDF}" type="presParOf" srcId="{8C8D99DA-85E5-43DB-8131-1B4C62093855}" destId="{38BDB468-30C8-40AE-8004-309A6089CEFB}" srcOrd="1" destOrd="0" presId="urn:microsoft.com/office/officeart/2008/layout/LinedList"/>
    <dgm:cxn modelId="{1FDA9D7E-B6A1-4B46-9844-EF967953CCC8}" type="presParOf" srcId="{CA216013-17BA-4A4D-A584-3547C2B625C8}" destId="{FC5933CD-B607-45BF-A9E7-BBACB2ED2E69}" srcOrd="2" destOrd="0" presId="urn:microsoft.com/office/officeart/2008/layout/LinedList"/>
    <dgm:cxn modelId="{F1EF0710-8CC3-46E7-BDDE-7BCD2AB4DF43}" type="presParOf" srcId="{CA216013-17BA-4A4D-A584-3547C2B625C8}" destId="{17D1C0F9-9B14-48C7-8328-793976F6B0C1}" srcOrd="3" destOrd="0" presId="urn:microsoft.com/office/officeart/2008/layout/LinedList"/>
    <dgm:cxn modelId="{64FADC9D-D957-480D-9FAF-18DF8863B0FD}" type="presParOf" srcId="{17D1C0F9-9B14-48C7-8328-793976F6B0C1}" destId="{46966711-821B-4796-A949-51B692A376E2}" srcOrd="0" destOrd="0" presId="urn:microsoft.com/office/officeart/2008/layout/LinedList"/>
    <dgm:cxn modelId="{E2151757-8E84-45F3-8BE2-32D03248753D}" type="presParOf" srcId="{17D1C0F9-9B14-48C7-8328-793976F6B0C1}" destId="{031B3CE2-21A6-4301-99ED-B3FA513E1716}" srcOrd="1" destOrd="0" presId="urn:microsoft.com/office/officeart/2008/layout/LinedList"/>
    <dgm:cxn modelId="{7512B06D-91E1-45F1-B3A0-A72E45D40C6E}" type="presParOf" srcId="{CA216013-17BA-4A4D-A584-3547C2B625C8}" destId="{CEB3B7C2-F114-4466-B4CE-A0F333C85738}" srcOrd="4" destOrd="0" presId="urn:microsoft.com/office/officeart/2008/layout/LinedList"/>
    <dgm:cxn modelId="{389756B3-9405-4A48-B999-A507014EDFB1}" type="presParOf" srcId="{CA216013-17BA-4A4D-A584-3547C2B625C8}" destId="{F3987944-135D-475A-8FCB-78EAEBF2CE63}" srcOrd="5" destOrd="0" presId="urn:microsoft.com/office/officeart/2008/layout/LinedList"/>
    <dgm:cxn modelId="{1FDA9064-E75D-408B-B70D-DAE5D2E97717}" type="presParOf" srcId="{F3987944-135D-475A-8FCB-78EAEBF2CE63}" destId="{C442F6FB-705F-4E1E-A964-A03BFEB4B0BD}" srcOrd="0" destOrd="0" presId="urn:microsoft.com/office/officeart/2008/layout/LinedList"/>
    <dgm:cxn modelId="{875F035B-7C80-4BF0-A1A6-364ED24EA2F5}" type="presParOf" srcId="{F3987944-135D-475A-8FCB-78EAEBF2CE63}" destId="{F972FCBB-66C9-4591-84AF-EDF85F06E60B}" srcOrd="1" destOrd="0" presId="urn:microsoft.com/office/officeart/2008/layout/LinedList"/>
    <dgm:cxn modelId="{4D17DCBB-4878-49C6-929A-0BADC47D13CE}" type="presParOf" srcId="{CA216013-17BA-4A4D-A584-3547C2B625C8}" destId="{5F004C07-5BDA-41C7-8B86-57A3DDFC4E17}" srcOrd="6" destOrd="0" presId="urn:microsoft.com/office/officeart/2008/layout/LinedList"/>
    <dgm:cxn modelId="{938D6C57-F390-4A4E-9EDA-C04502E8DB1C}" type="presParOf" srcId="{CA216013-17BA-4A4D-A584-3547C2B625C8}" destId="{A9D23068-A0E1-4B78-9ADC-7045EA7DAF6F}" srcOrd="7" destOrd="0" presId="urn:microsoft.com/office/officeart/2008/layout/LinedList"/>
    <dgm:cxn modelId="{C897C5E0-05E4-4ABE-8113-35268797062D}" type="presParOf" srcId="{A9D23068-A0E1-4B78-9ADC-7045EA7DAF6F}" destId="{E1117786-2C0F-4013-AA94-9B704B6775C9}" srcOrd="0" destOrd="0" presId="urn:microsoft.com/office/officeart/2008/layout/LinedList"/>
    <dgm:cxn modelId="{075D1B10-7179-4519-AE1E-3FA01F697B58}" type="presParOf" srcId="{A9D23068-A0E1-4B78-9ADC-7045EA7DAF6F}" destId="{B12014E7-3673-47E1-A64D-38FEFBE8F2D4}" srcOrd="1" destOrd="0" presId="urn:microsoft.com/office/officeart/2008/layout/LinedList"/>
    <dgm:cxn modelId="{95B6460C-316A-47F5-9A22-90AB57B01F06}" type="presParOf" srcId="{CA216013-17BA-4A4D-A584-3547C2B625C8}" destId="{EC3BBA99-1A53-4501-9D35-14F75F17BD20}" srcOrd="8" destOrd="0" presId="urn:microsoft.com/office/officeart/2008/layout/LinedList"/>
    <dgm:cxn modelId="{4CB1164F-9CBE-4C64-BC8E-60A85E618A91}" type="presParOf" srcId="{CA216013-17BA-4A4D-A584-3547C2B625C8}" destId="{10C8A4A5-CE24-4C7C-988A-9D841596C5DD}" srcOrd="9" destOrd="0" presId="urn:microsoft.com/office/officeart/2008/layout/LinedList"/>
    <dgm:cxn modelId="{1392E8C2-3C6E-4C98-B9CC-AF04E1F32D2B}" type="presParOf" srcId="{10C8A4A5-CE24-4C7C-988A-9D841596C5DD}" destId="{CAC4B80F-4687-4FF5-BE39-464967EBD38E}" srcOrd="0" destOrd="0" presId="urn:microsoft.com/office/officeart/2008/layout/LinedList"/>
    <dgm:cxn modelId="{FC19BE81-4616-4E5A-94BC-2A6152B725EC}" type="presParOf" srcId="{10C8A4A5-CE24-4C7C-988A-9D841596C5DD}" destId="{EAA9F23E-58FF-4C26-AF04-DAF66A36ABC5}" srcOrd="1" destOrd="0" presId="urn:microsoft.com/office/officeart/2008/layout/LinedList"/>
    <dgm:cxn modelId="{83411979-2DE3-4720-9123-347E4A1A512F}" type="presParOf" srcId="{CA216013-17BA-4A4D-A584-3547C2B625C8}" destId="{10BA6525-F843-4958-B955-CD7B2AC35009}" srcOrd="10" destOrd="0" presId="urn:microsoft.com/office/officeart/2008/layout/LinedList"/>
    <dgm:cxn modelId="{8DA03669-1B96-47B2-8810-9880A239E511}" type="presParOf" srcId="{CA216013-17BA-4A4D-A584-3547C2B625C8}" destId="{D28C0933-28D0-4C89-AE66-B4D2C7B4BAD2}" srcOrd="11" destOrd="0" presId="urn:microsoft.com/office/officeart/2008/layout/LinedList"/>
    <dgm:cxn modelId="{B5B6CB9D-C133-4910-9CAA-9B150E24CC92}" type="presParOf" srcId="{D28C0933-28D0-4C89-AE66-B4D2C7B4BAD2}" destId="{F05E3EC8-8179-466D-96FB-ED140CF56E66}" srcOrd="0" destOrd="0" presId="urn:microsoft.com/office/officeart/2008/layout/LinedList"/>
    <dgm:cxn modelId="{DC0D9897-4878-418E-9E3A-25D6E5001BD8}" type="presParOf" srcId="{D28C0933-28D0-4C89-AE66-B4D2C7B4BAD2}" destId="{41CBFD00-F20B-4008-90CB-42BD8E058064}" srcOrd="1" destOrd="0" presId="urn:microsoft.com/office/officeart/2008/layout/LinedList"/>
    <dgm:cxn modelId="{124FC2E8-6438-4214-B530-D30C360DF2E8}" type="presParOf" srcId="{CA216013-17BA-4A4D-A584-3547C2B625C8}" destId="{96B0A0E0-F569-4B31-9E80-028E7D7DB078}" srcOrd="12" destOrd="0" presId="urn:microsoft.com/office/officeart/2008/layout/LinedList"/>
    <dgm:cxn modelId="{6B559BB0-A680-4E6F-85BC-13A51E752A03}" type="presParOf" srcId="{CA216013-17BA-4A4D-A584-3547C2B625C8}" destId="{A80BE9CF-C8FB-405C-A8F2-A43B4CD74459}" srcOrd="13" destOrd="0" presId="urn:microsoft.com/office/officeart/2008/layout/LinedList"/>
    <dgm:cxn modelId="{980025B3-6A9B-40F7-B66D-5ECF22184C6E}" type="presParOf" srcId="{A80BE9CF-C8FB-405C-A8F2-A43B4CD74459}" destId="{4A0502D4-2BA4-4C7B-8ECE-79A5D3751E0C}" srcOrd="0" destOrd="0" presId="urn:microsoft.com/office/officeart/2008/layout/LinedList"/>
    <dgm:cxn modelId="{9C15449E-6008-4D0D-8EFE-5B1EE1FD51DF}" type="presParOf" srcId="{A80BE9CF-C8FB-405C-A8F2-A43B4CD74459}" destId="{919B2D16-14FF-45CD-A84A-6D898B4D53BB}" srcOrd="1" destOrd="0" presId="urn:microsoft.com/office/officeart/2008/layout/LinedList"/>
    <dgm:cxn modelId="{42CAB503-D0B5-4435-8110-147015BFEA61}" type="presParOf" srcId="{CA216013-17BA-4A4D-A584-3547C2B625C8}" destId="{A4A49737-8083-4B9D-8E12-51EF4F598341}" srcOrd="14" destOrd="0" presId="urn:microsoft.com/office/officeart/2008/layout/LinedList"/>
    <dgm:cxn modelId="{140B92EC-419A-43CC-B885-5D88429728D3}" type="presParOf" srcId="{CA216013-17BA-4A4D-A584-3547C2B625C8}" destId="{D4305198-8A8B-4533-8C4D-53D1B3B19769}" srcOrd="15" destOrd="0" presId="urn:microsoft.com/office/officeart/2008/layout/LinedList"/>
    <dgm:cxn modelId="{C8319298-F905-4020-BE3D-9BBC8CF2CFD4}" type="presParOf" srcId="{D4305198-8A8B-4533-8C4D-53D1B3B19769}" destId="{45922DFA-C71B-434A-9E20-2A29176CEE0B}" srcOrd="0" destOrd="0" presId="urn:microsoft.com/office/officeart/2008/layout/LinedList"/>
    <dgm:cxn modelId="{8A4768C3-F7A9-4447-9349-AA0A6CE9B631}" type="presParOf" srcId="{D4305198-8A8B-4533-8C4D-53D1B3B19769}" destId="{CE199F70-D3B7-40A7-88AB-3ACE4C4F0918}" srcOrd="1" destOrd="0" presId="urn:microsoft.com/office/officeart/2008/layout/LinedList"/>
    <dgm:cxn modelId="{ED1853A2-D321-473F-B28C-02D337936EFB}" type="presParOf" srcId="{CA216013-17BA-4A4D-A584-3547C2B625C8}" destId="{2C0D861F-CFE0-46CB-A9A8-8ABCF10A50C0}" srcOrd="16" destOrd="0" presId="urn:microsoft.com/office/officeart/2008/layout/LinedList"/>
    <dgm:cxn modelId="{5EB43D8C-EC7D-4ABE-9EE7-8A07F112FFE1}" type="presParOf" srcId="{CA216013-17BA-4A4D-A584-3547C2B625C8}" destId="{1F78E19C-D1B2-4410-B936-9D59A0B6C1BD}" srcOrd="17" destOrd="0" presId="urn:microsoft.com/office/officeart/2008/layout/LinedList"/>
    <dgm:cxn modelId="{7D44844E-454E-41B0-BFAE-8FC3B6E30B24}" type="presParOf" srcId="{1F78E19C-D1B2-4410-B936-9D59A0B6C1BD}" destId="{07448026-45AE-493F-848A-E9BDA44E1A41}" srcOrd="0" destOrd="0" presId="urn:microsoft.com/office/officeart/2008/layout/LinedList"/>
    <dgm:cxn modelId="{48870AA4-9006-46D5-9CB9-207E92F04C15}" type="presParOf" srcId="{1F78E19C-D1B2-4410-B936-9D59A0B6C1BD}" destId="{FB11082C-5035-4965-910E-5F8C4DAA054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B76FC1-3243-4C83-B6B6-202239BDFEB1}" type="doc">
      <dgm:prSet loTypeId="urn:microsoft.com/office/officeart/2016/7/layout/RepeatingBendingProcessNew" loCatId="process" qsTypeId="urn:microsoft.com/office/officeart/2005/8/quickstyle/simple1" qsCatId="simple" csTypeId="urn:microsoft.com/office/officeart/2005/8/colors/accent0_3" csCatId="mainScheme" phldr="1"/>
      <dgm:spPr/>
      <dgm:t>
        <a:bodyPr/>
        <a:lstStyle/>
        <a:p>
          <a:endParaRPr lang="en-US"/>
        </a:p>
      </dgm:t>
    </dgm:pt>
    <dgm:pt modelId="{8B2D8875-6E3B-45E5-9636-9D82EA708E45}">
      <dgm:prSet custT="1"/>
      <dgm:spPr/>
      <dgm:t>
        <a:bodyPr/>
        <a:lstStyle/>
        <a:p>
          <a:r>
            <a:rPr lang="en-US" sz="1400" b="1" dirty="0">
              <a:solidFill>
                <a:srgbClr val="FF0000"/>
              </a:solidFill>
            </a:rPr>
            <a:t>August 2020</a:t>
          </a:r>
        </a:p>
        <a:p>
          <a:r>
            <a:rPr lang="en-US" sz="1300" dirty="0"/>
            <a:t>Create Active/Inactive Folders</a:t>
          </a:r>
        </a:p>
      </dgm:t>
    </dgm:pt>
    <dgm:pt modelId="{10547EBB-546A-44A1-B6AE-FD1FE76468BF}" type="parTrans" cxnId="{65909D44-13C1-4D63-AFB1-F8ECB4958196}">
      <dgm:prSet/>
      <dgm:spPr/>
      <dgm:t>
        <a:bodyPr/>
        <a:lstStyle/>
        <a:p>
          <a:endParaRPr lang="en-US"/>
        </a:p>
      </dgm:t>
    </dgm:pt>
    <dgm:pt modelId="{4B85D457-735D-427D-97CB-57101DFA5704}" type="sibTrans" cxnId="{65909D44-13C1-4D63-AFB1-F8ECB4958196}">
      <dgm:prSet/>
      <dgm:spPr/>
      <dgm:t>
        <a:bodyPr/>
        <a:lstStyle/>
        <a:p>
          <a:endParaRPr lang="en-US"/>
        </a:p>
      </dgm:t>
    </dgm:pt>
    <dgm:pt modelId="{70FD708E-FA49-468D-A371-0AE54BE5B54D}">
      <dgm:prSet/>
      <dgm:spPr/>
      <dgm:t>
        <a:bodyPr/>
        <a:lstStyle/>
        <a:p>
          <a:r>
            <a:rPr lang="en-US" dirty="0"/>
            <a:t>Create Folder Plan / Structure</a:t>
          </a:r>
        </a:p>
      </dgm:t>
    </dgm:pt>
    <dgm:pt modelId="{21C7D236-4D71-4187-AEEE-321680A5518E}" type="parTrans" cxnId="{763085FE-6C60-4FC8-983E-0188D7DDC4DB}">
      <dgm:prSet/>
      <dgm:spPr/>
      <dgm:t>
        <a:bodyPr/>
        <a:lstStyle/>
        <a:p>
          <a:endParaRPr lang="en-US"/>
        </a:p>
      </dgm:t>
    </dgm:pt>
    <dgm:pt modelId="{A9238E89-90EC-4C90-9D5B-090D6AC84244}" type="sibTrans" cxnId="{763085FE-6C60-4FC8-983E-0188D7DDC4DB}">
      <dgm:prSet/>
      <dgm:spPr/>
      <dgm:t>
        <a:bodyPr/>
        <a:lstStyle/>
        <a:p>
          <a:endParaRPr lang="en-US"/>
        </a:p>
      </dgm:t>
    </dgm:pt>
    <dgm:pt modelId="{DEC21056-4E1D-4ED6-8620-E56ECE4F596B}">
      <dgm:prSet/>
      <dgm:spPr/>
      <dgm:t>
        <a:bodyPr/>
        <a:lstStyle/>
        <a:p>
          <a:r>
            <a:rPr lang="en-US" dirty="0"/>
            <a:t>Remove or relocate loose documents</a:t>
          </a:r>
        </a:p>
      </dgm:t>
    </dgm:pt>
    <dgm:pt modelId="{D8502278-60C0-49C1-961D-E405BBE5CFE1}" type="parTrans" cxnId="{4D3A2171-13DC-4A27-B6D4-40087314FC81}">
      <dgm:prSet/>
      <dgm:spPr/>
      <dgm:t>
        <a:bodyPr/>
        <a:lstStyle/>
        <a:p>
          <a:endParaRPr lang="en-US"/>
        </a:p>
      </dgm:t>
    </dgm:pt>
    <dgm:pt modelId="{4299EB30-54F2-4C0D-80CB-9CE0D3977232}" type="sibTrans" cxnId="{4D3A2171-13DC-4A27-B6D4-40087314FC81}">
      <dgm:prSet/>
      <dgm:spPr/>
      <dgm:t>
        <a:bodyPr/>
        <a:lstStyle/>
        <a:p>
          <a:endParaRPr lang="en-US"/>
        </a:p>
      </dgm:t>
    </dgm:pt>
    <dgm:pt modelId="{341ADBF7-66D0-44E3-8186-0C0F462EFBD1}">
      <dgm:prSet/>
      <dgm:spPr/>
      <dgm:t>
        <a:bodyPr/>
        <a:lstStyle/>
        <a:p>
          <a:r>
            <a:rPr lang="en-US" dirty="0"/>
            <a:t>Identify working files/folders to move to One Drive</a:t>
          </a:r>
        </a:p>
      </dgm:t>
    </dgm:pt>
    <dgm:pt modelId="{EC7F04F1-14FA-4214-AC86-020ED7CD6407}" type="parTrans" cxnId="{0F60A5BD-2512-44D7-9AF7-4D710B2BDFBB}">
      <dgm:prSet/>
      <dgm:spPr/>
      <dgm:t>
        <a:bodyPr/>
        <a:lstStyle/>
        <a:p>
          <a:endParaRPr lang="en-US"/>
        </a:p>
      </dgm:t>
    </dgm:pt>
    <dgm:pt modelId="{3122A246-65BE-4D96-9606-7CE3043F6C54}" type="sibTrans" cxnId="{0F60A5BD-2512-44D7-9AF7-4D710B2BDFBB}">
      <dgm:prSet/>
      <dgm:spPr/>
      <dgm:t>
        <a:bodyPr/>
        <a:lstStyle/>
        <a:p>
          <a:endParaRPr lang="en-US"/>
        </a:p>
      </dgm:t>
    </dgm:pt>
    <dgm:pt modelId="{9B5EDD2C-979D-45FD-86EA-D570729C1231}">
      <dgm:prSet/>
      <dgm:spPr/>
      <dgm:t>
        <a:bodyPr/>
        <a:lstStyle/>
        <a:p>
          <a:r>
            <a:rPr lang="en-US" dirty="0"/>
            <a:t>Map records     to retention schedule</a:t>
          </a:r>
        </a:p>
      </dgm:t>
    </dgm:pt>
    <dgm:pt modelId="{95774CE5-10F4-4A6A-94C6-227517B600B6}" type="parTrans" cxnId="{787BB653-7843-4A11-944F-5CA51AF4F24B}">
      <dgm:prSet/>
      <dgm:spPr/>
      <dgm:t>
        <a:bodyPr/>
        <a:lstStyle/>
        <a:p>
          <a:endParaRPr lang="en-US"/>
        </a:p>
      </dgm:t>
    </dgm:pt>
    <dgm:pt modelId="{25089C63-3598-4BB4-BD33-C187B636B180}" type="sibTrans" cxnId="{787BB653-7843-4A11-944F-5CA51AF4F24B}">
      <dgm:prSet/>
      <dgm:spPr/>
      <dgm:t>
        <a:bodyPr/>
        <a:lstStyle/>
        <a:p>
          <a:endParaRPr lang="en-US"/>
        </a:p>
      </dgm:t>
    </dgm:pt>
    <dgm:pt modelId="{36DBA153-D76A-4CDB-80ED-569FB5EE96C6}">
      <dgm:prSet/>
      <dgm:spPr/>
      <dgm:t>
        <a:bodyPr/>
        <a:lstStyle/>
        <a:p>
          <a:r>
            <a:rPr lang="en-US" dirty="0"/>
            <a:t>Identify silent period for move to new structure and notify staff</a:t>
          </a:r>
        </a:p>
      </dgm:t>
    </dgm:pt>
    <dgm:pt modelId="{798D40EA-B14A-4641-B54A-B250116B1FB4}" type="parTrans" cxnId="{526CD632-A5C1-4CF5-9132-45A1A150FF88}">
      <dgm:prSet/>
      <dgm:spPr/>
      <dgm:t>
        <a:bodyPr/>
        <a:lstStyle/>
        <a:p>
          <a:endParaRPr lang="en-US"/>
        </a:p>
      </dgm:t>
    </dgm:pt>
    <dgm:pt modelId="{018778BF-4D70-4FE2-92F7-FE6E09CA7387}" type="sibTrans" cxnId="{526CD632-A5C1-4CF5-9132-45A1A150FF88}">
      <dgm:prSet/>
      <dgm:spPr/>
      <dgm:t>
        <a:bodyPr/>
        <a:lstStyle/>
        <a:p>
          <a:endParaRPr lang="en-US"/>
        </a:p>
      </dgm:t>
    </dgm:pt>
    <dgm:pt modelId="{8B685060-B89E-49C4-B966-1848A636E4B3}">
      <dgm:prSet/>
      <dgm:spPr/>
      <dgm:t>
        <a:bodyPr/>
        <a:lstStyle/>
        <a:p>
          <a:r>
            <a:rPr lang="en-US" dirty="0"/>
            <a:t>Identify division level files/folders to move to SharePoint</a:t>
          </a:r>
        </a:p>
      </dgm:t>
    </dgm:pt>
    <dgm:pt modelId="{F369ABC4-7453-4807-9993-3EF273EE849B}" type="parTrans" cxnId="{F7A5432A-AEAB-40B3-A82B-0C0191E19247}">
      <dgm:prSet/>
      <dgm:spPr/>
      <dgm:t>
        <a:bodyPr/>
        <a:lstStyle/>
        <a:p>
          <a:endParaRPr lang="en-US"/>
        </a:p>
      </dgm:t>
    </dgm:pt>
    <dgm:pt modelId="{D2E1132A-F1B5-49F2-997D-DA0D09AABAF7}" type="sibTrans" cxnId="{F7A5432A-AEAB-40B3-A82B-0C0191E19247}">
      <dgm:prSet/>
      <dgm:spPr/>
      <dgm:t>
        <a:bodyPr/>
        <a:lstStyle/>
        <a:p>
          <a:endParaRPr lang="en-US"/>
        </a:p>
      </dgm:t>
    </dgm:pt>
    <dgm:pt modelId="{6D4132FF-156C-4AA1-936A-190D2FD93C73}">
      <dgm:prSet/>
      <dgm:spPr/>
      <dgm:t>
        <a:bodyPr/>
        <a:lstStyle/>
        <a:p>
          <a:r>
            <a:rPr lang="en-US" dirty="0"/>
            <a:t>Remove or relocate duplicates</a:t>
          </a:r>
        </a:p>
      </dgm:t>
    </dgm:pt>
    <dgm:pt modelId="{111C7EA4-394F-463E-A0E3-4542F5EDE4EF}" type="parTrans" cxnId="{10608DA3-0C1D-4970-B082-7107C5115A73}">
      <dgm:prSet/>
      <dgm:spPr/>
      <dgm:t>
        <a:bodyPr/>
        <a:lstStyle/>
        <a:p>
          <a:endParaRPr lang="en-US"/>
        </a:p>
      </dgm:t>
    </dgm:pt>
    <dgm:pt modelId="{918756C7-0374-4190-9E44-D9F699837B1C}" type="sibTrans" cxnId="{10608DA3-0C1D-4970-B082-7107C5115A73}">
      <dgm:prSet/>
      <dgm:spPr/>
      <dgm:t>
        <a:bodyPr/>
        <a:lstStyle/>
        <a:p>
          <a:endParaRPr lang="en-US"/>
        </a:p>
      </dgm:t>
    </dgm:pt>
    <dgm:pt modelId="{3908F23B-9E37-4A88-99E7-C1F0C6E92F9D}">
      <dgm:prSet/>
      <dgm:spPr/>
      <dgm:t>
        <a:bodyPr/>
        <a:lstStyle/>
        <a:p>
          <a:r>
            <a:rPr lang="en-US" dirty="0"/>
            <a:t>IS create backup of Drive to retain until finalized</a:t>
          </a:r>
        </a:p>
      </dgm:t>
    </dgm:pt>
    <dgm:pt modelId="{B608AAFA-158E-4AC6-A4B9-03F4A9A6EEC8}" type="parTrans" cxnId="{E36BD9E2-EE7D-477C-AAB6-43ACC26AF6E9}">
      <dgm:prSet/>
      <dgm:spPr/>
      <dgm:t>
        <a:bodyPr/>
        <a:lstStyle/>
        <a:p>
          <a:endParaRPr lang="en-US"/>
        </a:p>
      </dgm:t>
    </dgm:pt>
    <dgm:pt modelId="{B8B2718C-8250-43C6-9EEB-3152F2978346}" type="sibTrans" cxnId="{E36BD9E2-EE7D-477C-AAB6-43ACC26AF6E9}">
      <dgm:prSet/>
      <dgm:spPr/>
      <dgm:t>
        <a:bodyPr/>
        <a:lstStyle/>
        <a:p>
          <a:endParaRPr lang="en-US"/>
        </a:p>
      </dgm:t>
    </dgm:pt>
    <dgm:pt modelId="{CB8DC133-90B8-4C3F-922D-22CD86B19B42}">
      <dgm:prSet/>
      <dgm:spPr/>
      <dgm:t>
        <a:bodyPr/>
        <a:lstStyle/>
        <a:p>
          <a:r>
            <a:rPr lang="en-US" b="1" dirty="0">
              <a:solidFill>
                <a:srgbClr val="FF0000"/>
              </a:solidFill>
            </a:rPr>
            <a:t>December 2020</a:t>
          </a:r>
        </a:p>
        <a:p>
          <a:r>
            <a:rPr lang="en-US" dirty="0"/>
            <a:t>Monitor and Maintain</a:t>
          </a:r>
        </a:p>
      </dgm:t>
    </dgm:pt>
    <dgm:pt modelId="{F68359FB-CF3C-4050-A074-6C99A0E73655}" type="parTrans" cxnId="{1A01D37B-1A4D-4144-8275-A52A95614A85}">
      <dgm:prSet/>
      <dgm:spPr/>
      <dgm:t>
        <a:bodyPr/>
        <a:lstStyle/>
        <a:p>
          <a:endParaRPr lang="en-US"/>
        </a:p>
      </dgm:t>
    </dgm:pt>
    <dgm:pt modelId="{5573797A-7706-4FC2-AEBF-4D2D88EE1462}" type="sibTrans" cxnId="{1A01D37B-1A4D-4144-8275-A52A95614A85}">
      <dgm:prSet/>
      <dgm:spPr/>
      <dgm:t>
        <a:bodyPr/>
        <a:lstStyle/>
        <a:p>
          <a:endParaRPr lang="en-US"/>
        </a:p>
      </dgm:t>
    </dgm:pt>
    <dgm:pt modelId="{0FB17957-50D4-49D2-8E48-4B3924380D1E}" type="pres">
      <dgm:prSet presAssocID="{35B76FC1-3243-4C83-B6B6-202239BDFEB1}" presName="Name0" presStyleCnt="0">
        <dgm:presLayoutVars>
          <dgm:dir/>
          <dgm:resizeHandles val="exact"/>
        </dgm:presLayoutVars>
      </dgm:prSet>
      <dgm:spPr/>
    </dgm:pt>
    <dgm:pt modelId="{6B865F56-8C8F-4B43-9D40-30E54360B48A}" type="pres">
      <dgm:prSet presAssocID="{8B2D8875-6E3B-45E5-9636-9D82EA708E45}" presName="node" presStyleLbl="node1" presStyleIdx="0" presStyleCnt="10">
        <dgm:presLayoutVars>
          <dgm:bulletEnabled val="1"/>
        </dgm:presLayoutVars>
      </dgm:prSet>
      <dgm:spPr/>
    </dgm:pt>
    <dgm:pt modelId="{306CACC2-24A9-4945-983F-CEC3EF9B92CB}" type="pres">
      <dgm:prSet presAssocID="{4B85D457-735D-427D-97CB-57101DFA5704}" presName="sibTrans" presStyleLbl="sibTrans1D1" presStyleIdx="0" presStyleCnt="9"/>
      <dgm:spPr/>
    </dgm:pt>
    <dgm:pt modelId="{93905F16-5153-4486-B882-6E9814E1020E}" type="pres">
      <dgm:prSet presAssocID="{4B85D457-735D-427D-97CB-57101DFA5704}" presName="connectorText" presStyleLbl="sibTrans1D1" presStyleIdx="0" presStyleCnt="9"/>
      <dgm:spPr/>
    </dgm:pt>
    <dgm:pt modelId="{04D77B5D-A519-4BF0-9296-2D93624FDA8B}" type="pres">
      <dgm:prSet presAssocID="{70FD708E-FA49-468D-A371-0AE54BE5B54D}" presName="node" presStyleLbl="node1" presStyleIdx="1" presStyleCnt="10">
        <dgm:presLayoutVars>
          <dgm:bulletEnabled val="1"/>
        </dgm:presLayoutVars>
      </dgm:prSet>
      <dgm:spPr/>
    </dgm:pt>
    <dgm:pt modelId="{E0419FBC-2658-4643-B35D-9DF501B98B66}" type="pres">
      <dgm:prSet presAssocID="{A9238E89-90EC-4C90-9D5B-090D6AC84244}" presName="sibTrans" presStyleLbl="sibTrans1D1" presStyleIdx="1" presStyleCnt="9"/>
      <dgm:spPr/>
    </dgm:pt>
    <dgm:pt modelId="{AAEB293D-AA49-4F96-86F7-990C67E3686D}" type="pres">
      <dgm:prSet presAssocID="{A9238E89-90EC-4C90-9D5B-090D6AC84244}" presName="connectorText" presStyleLbl="sibTrans1D1" presStyleIdx="1" presStyleCnt="9"/>
      <dgm:spPr/>
    </dgm:pt>
    <dgm:pt modelId="{012F8E7D-4B6A-434F-B77C-09908DF3DF27}" type="pres">
      <dgm:prSet presAssocID="{3908F23B-9E37-4A88-99E7-C1F0C6E92F9D}" presName="node" presStyleLbl="node1" presStyleIdx="2" presStyleCnt="10">
        <dgm:presLayoutVars>
          <dgm:bulletEnabled val="1"/>
        </dgm:presLayoutVars>
      </dgm:prSet>
      <dgm:spPr/>
    </dgm:pt>
    <dgm:pt modelId="{FFAA3257-F267-4FFD-A497-28752D81385E}" type="pres">
      <dgm:prSet presAssocID="{B8B2718C-8250-43C6-9EEB-3152F2978346}" presName="sibTrans" presStyleLbl="sibTrans1D1" presStyleIdx="2" presStyleCnt="9"/>
      <dgm:spPr/>
    </dgm:pt>
    <dgm:pt modelId="{28807E99-FCB0-4F5C-B9A8-173FDB0EE691}" type="pres">
      <dgm:prSet presAssocID="{B8B2718C-8250-43C6-9EEB-3152F2978346}" presName="connectorText" presStyleLbl="sibTrans1D1" presStyleIdx="2" presStyleCnt="9"/>
      <dgm:spPr/>
    </dgm:pt>
    <dgm:pt modelId="{32971C05-CF6D-46A6-8C15-FDFA0FC3B59A}" type="pres">
      <dgm:prSet presAssocID="{DEC21056-4E1D-4ED6-8620-E56ECE4F596B}" presName="node" presStyleLbl="node1" presStyleIdx="3" presStyleCnt="10">
        <dgm:presLayoutVars>
          <dgm:bulletEnabled val="1"/>
        </dgm:presLayoutVars>
      </dgm:prSet>
      <dgm:spPr/>
    </dgm:pt>
    <dgm:pt modelId="{28D915AE-0974-4928-ACB0-64F9E4A8F54E}" type="pres">
      <dgm:prSet presAssocID="{4299EB30-54F2-4C0D-80CB-9CE0D3977232}" presName="sibTrans" presStyleLbl="sibTrans1D1" presStyleIdx="3" presStyleCnt="9"/>
      <dgm:spPr/>
    </dgm:pt>
    <dgm:pt modelId="{10F383BA-6741-402D-B32D-67C8A9081322}" type="pres">
      <dgm:prSet presAssocID="{4299EB30-54F2-4C0D-80CB-9CE0D3977232}" presName="connectorText" presStyleLbl="sibTrans1D1" presStyleIdx="3" presStyleCnt="9"/>
      <dgm:spPr/>
    </dgm:pt>
    <dgm:pt modelId="{221377A5-79D9-4B84-820F-CDA66521CD36}" type="pres">
      <dgm:prSet presAssocID="{341ADBF7-66D0-44E3-8186-0C0F462EFBD1}" presName="node" presStyleLbl="node1" presStyleIdx="4" presStyleCnt="10">
        <dgm:presLayoutVars>
          <dgm:bulletEnabled val="1"/>
        </dgm:presLayoutVars>
      </dgm:prSet>
      <dgm:spPr/>
    </dgm:pt>
    <dgm:pt modelId="{3F1AD7ED-624E-4B08-9676-051A94E25DEB}" type="pres">
      <dgm:prSet presAssocID="{3122A246-65BE-4D96-9606-7CE3043F6C54}" presName="sibTrans" presStyleLbl="sibTrans1D1" presStyleIdx="4" presStyleCnt="9"/>
      <dgm:spPr/>
    </dgm:pt>
    <dgm:pt modelId="{D8809E2C-B38F-479E-B699-2695C075C538}" type="pres">
      <dgm:prSet presAssocID="{3122A246-65BE-4D96-9606-7CE3043F6C54}" presName="connectorText" presStyleLbl="sibTrans1D1" presStyleIdx="4" presStyleCnt="9"/>
      <dgm:spPr/>
    </dgm:pt>
    <dgm:pt modelId="{23297ED9-349C-4CA4-B24C-00E04763B5BC}" type="pres">
      <dgm:prSet presAssocID="{8B685060-B89E-49C4-B966-1848A636E4B3}" presName="node" presStyleLbl="node1" presStyleIdx="5" presStyleCnt="10">
        <dgm:presLayoutVars>
          <dgm:bulletEnabled val="1"/>
        </dgm:presLayoutVars>
      </dgm:prSet>
      <dgm:spPr/>
    </dgm:pt>
    <dgm:pt modelId="{F47C8F38-6904-426D-8630-B83448EBE2CD}" type="pres">
      <dgm:prSet presAssocID="{D2E1132A-F1B5-49F2-997D-DA0D09AABAF7}" presName="sibTrans" presStyleLbl="sibTrans1D1" presStyleIdx="5" presStyleCnt="9"/>
      <dgm:spPr/>
    </dgm:pt>
    <dgm:pt modelId="{0226B84A-8A25-4899-9B6A-479198BB80C5}" type="pres">
      <dgm:prSet presAssocID="{D2E1132A-F1B5-49F2-997D-DA0D09AABAF7}" presName="connectorText" presStyleLbl="sibTrans1D1" presStyleIdx="5" presStyleCnt="9"/>
      <dgm:spPr/>
    </dgm:pt>
    <dgm:pt modelId="{0F926BC4-3113-4C2D-B551-8A1262776C7F}" type="pres">
      <dgm:prSet presAssocID="{9B5EDD2C-979D-45FD-86EA-D570729C1231}" presName="node" presStyleLbl="node1" presStyleIdx="6" presStyleCnt="10">
        <dgm:presLayoutVars>
          <dgm:bulletEnabled val="1"/>
        </dgm:presLayoutVars>
      </dgm:prSet>
      <dgm:spPr/>
    </dgm:pt>
    <dgm:pt modelId="{48C6D134-2D78-4968-B02A-9FA422EA0FD9}" type="pres">
      <dgm:prSet presAssocID="{25089C63-3598-4BB4-BD33-C187B636B180}" presName="sibTrans" presStyleLbl="sibTrans1D1" presStyleIdx="6" presStyleCnt="9"/>
      <dgm:spPr/>
    </dgm:pt>
    <dgm:pt modelId="{E2458E08-CA9E-4B21-854D-6E126613752C}" type="pres">
      <dgm:prSet presAssocID="{25089C63-3598-4BB4-BD33-C187B636B180}" presName="connectorText" presStyleLbl="sibTrans1D1" presStyleIdx="6" presStyleCnt="9"/>
      <dgm:spPr/>
    </dgm:pt>
    <dgm:pt modelId="{E783D676-DE97-4466-BE1E-A01D9B752E31}" type="pres">
      <dgm:prSet presAssocID="{36DBA153-D76A-4CDB-80ED-569FB5EE96C6}" presName="node" presStyleLbl="node1" presStyleIdx="7" presStyleCnt="10">
        <dgm:presLayoutVars>
          <dgm:bulletEnabled val="1"/>
        </dgm:presLayoutVars>
      </dgm:prSet>
      <dgm:spPr/>
    </dgm:pt>
    <dgm:pt modelId="{442979E9-BE6B-45D0-8DA6-FAE893DB2529}" type="pres">
      <dgm:prSet presAssocID="{018778BF-4D70-4FE2-92F7-FE6E09CA7387}" presName="sibTrans" presStyleLbl="sibTrans1D1" presStyleIdx="7" presStyleCnt="9"/>
      <dgm:spPr/>
    </dgm:pt>
    <dgm:pt modelId="{0B7810F1-EE20-4378-ACFE-DBE1AC07E252}" type="pres">
      <dgm:prSet presAssocID="{018778BF-4D70-4FE2-92F7-FE6E09CA7387}" presName="connectorText" presStyleLbl="sibTrans1D1" presStyleIdx="7" presStyleCnt="9"/>
      <dgm:spPr/>
    </dgm:pt>
    <dgm:pt modelId="{254E0C43-BA40-4A11-A418-7C1F812E9EB2}" type="pres">
      <dgm:prSet presAssocID="{6D4132FF-156C-4AA1-936A-190D2FD93C73}" presName="node" presStyleLbl="node1" presStyleIdx="8" presStyleCnt="10">
        <dgm:presLayoutVars>
          <dgm:bulletEnabled val="1"/>
        </dgm:presLayoutVars>
      </dgm:prSet>
      <dgm:spPr/>
    </dgm:pt>
    <dgm:pt modelId="{F630866A-D903-49AF-83AA-5EB053120739}" type="pres">
      <dgm:prSet presAssocID="{918756C7-0374-4190-9E44-D9F699837B1C}" presName="sibTrans" presStyleLbl="sibTrans1D1" presStyleIdx="8" presStyleCnt="9"/>
      <dgm:spPr/>
    </dgm:pt>
    <dgm:pt modelId="{5BED2863-548C-4CFD-BC26-A78D2F8ECD48}" type="pres">
      <dgm:prSet presAssocID="{918756C7-0374-4190-9E44-D9F699837B1C}" presName="connectorText" presStyleLbl="sibTrans1D1" presStyleIdx="8" presStyleCnt="9"/>
      <dgm:spPr/>
    </dgm:pt>
    <dgm:pt modelId="{F67D5F79-9EE0-47E9-B4B5-50CD9F87F660}" type="pres">
      <dgm:prSet presAssocID="{CB8DC133-90B8-4C3F-922D-22CD86B19B42}" presName="node" presStyleLbl="node1" presStyleIdx="9" presStyleCnt="10">
        <dgm:presLayoutVars>
          <dgm:bulletEnabled val="1"/>
        </dgm:presLayoutVars>
      </dgm:prSet>
      <dgm:spPr/>
    </dgm:pt>
  </dgm:ptLst>
  <dgm:cxnLst>
    <dgm:cxn modelId="{8A679903-552C-433F-A487-39B8534F5CE6}" type="presOf" srcId="{A9238E89-90EC-4C90-9D5B-090D6AC84244}" destId="{E0419FBC-2658-4643-B35D-9DF501B98B66}" srcOrd="0" destOrd="0" presId="urn:microsoft.com/office/officeart/2016/7/layout/RepeatingBendingProcessNew"/>
    <dgm:cxn modelId="{24C68313-6D42-470A-BBB8-BEE94F7A7F91}" type="presOf" srcId="{9B5EDD2C-979D-45FD-86EA-D570729C1231}" destId="{0F926BC4-3113-4C2D-B551-8A1262776C7F}" srcOrd="0" destOrd="0" presId="urn:microsoft.com/office/officeart/2016/7/layout/RepeatingBendingProcessNew"/>
    <dgm:cxn modelId="{A4993C15-FAB6-4A70-9A3F-EFB9AED1BC3E}" type="presOf" srcId="{4299EB30-54F2-4C0D-80CB-9CE0D3977232}" destId="{28D915AE-0974-4928-ACB0-64F9E4A8F54E}" srcOrd="0" destOrd="0" presId="urn:microsoft.com/office/officeart/2016/7/layout/RepeatingBendingProcessNew"/>
    <dgm:cxn modelId="{9C99D415-743E-437B-9345-C90ED53870C2}" type="presOf" srcId="{25089C63-3598-4BB4-BD33-C187B636B180}" destId="{E2458E08-CA9E-4B21-854D-6E126613752C}" srcOrd="1" destOrd="0" presId="urn:microsoft.com/office/officeart/2016/7/layout/RepeatingBendingProcessNew"/>
    <dgm:cxn modelId="{17A79A19-6EEB-4393-AAA1-92C6354EBBC5}" type="presOf" srcId="{DEC21056-4E1D-4ED6-8620-E56ECE4F596B}" destId="{32971C05-CF6D-46A6-8C15-FDFA0FC3B59A}" srcOrd="0" destOrd="0" presId="urn:microsoft.com/office/officeart/2016/7/layout/RepeatingBendingProcessNew"/>
    <dgm:cxn modelId="{F7A5432A-AEAB-40B3-A82B-0C0191E19247}" srcId="{35B76FC1-3243-4C83-B6B6-202239BDFEB1}" destId="{8B685060-B89E-49C4-B966-1848A636E4B3}" srcOrd="5" destOrd="0" parTransId="{F369ABC4-7453-4807-9993-3EF273EE849B}" sibTransId="{D2E1132A-F1B5-49F2-997D-DA0D09AABAF7}"/>
    <dgm:cxn modelId="{FADCFE2A-D4B1-4612-9C85-2B6E8D11429A}" type="presOf" srcId="{4B85D457-735D-427D-97CB-57101DFA5704}" destId="{306CACC2-24A9-4945-983F-CEC3EF9B92CB}" srcOrd="0" destOrd="0" presId="urn:microsoft.com/office/officeart/2016/7/layout/RepeatingBendingProcessNew"/>
    <dgm:cxn modelId="{5165BC2F-A679-4520-A0CC-A8CC0D976F1B}" type="presOf" srcId="{4B85D457-735D-427D-97CB-57101DFA5704}" destId="{93905F16-5153-4486-B882-6E9814E1020E}" srcOrd="1" destOrd="0" presId="urn:microsoft.com/office/officeart/2016/7/layout/RepeatingBendingProcessNew"/>
    <dgm:cxn modelId="{526CD632-A5C1-4CF5-9132-45A1A150FF88}" srcId="{35B76FC1-3243-4C83-B6B6-202239BDFEB1}" destId="{36DBA153-D76A-4CDB-80ED-569FB5EE96C6}" srcOrd="7" destOrd="0" parTransId="{798D40EA-B14A-4641-B54A-B250116B1FB4}" sibTransId="{018778BF-4D70-4FE2-92F7-FE6E09CA7387}"/>
    <dgm:cxn modelId="{AFFB8434-56C3-4422-8193-EDD4A92403B5}" type="presOf" srcId="{4299EB30-54F2-4C0D-80CB-9CE0D3977232}" destId="{10F383BA-6741-402D-B32D-67C8A9081322}" srcOrd="1" destOrd="0" presId="urn:microsoft.com/office/officeart/2016/7/layout/RepeatingBendingProcessNew"/>
    <dgm:cxn modelId="{AA97BA35-3C9B-4D27-B728-051A21ABB878}" type="presOf" srcId="{018778BF-4D70-4FE2-92F7-FE6E09CA7387}" destId="{0B7810F1-EE20-4378-ACFE-DBE1AC07E252}" srcOrd="1" destOrd="0" presId="urn:microsoft.com/office/officeart/2016/7/layout/RepeatingBendingProcessNew"/>
    <dgm:cxn modelId="{4DBEA739-118B-408C-86DA-DB51013D3478}" type="presOf" srcId="{CB8DC133-90B8-4C3F-922D-22CD86B19B42}" destId="{F67D5F79-9EE0-47E9-B4B5-50CD9F87F660}" srcOrd="0" destOrd="0" presId="urn:microsoft.com/office/officeart/2016/7/layout/RepeatingBendingProcessNew"/>
    <dgm:cxn modelId="{65909D44-13C1-4D63-AFB1-F8ECB4958196}" srcId="{35B76FC1-3243-4C83-B6B6-202239BDFEB1}" destId="{8B2D8875-6E3B-45E5-9636-9D82EA708E45}" srcOrd="0" destOrd="0" parTransId="{10547EBB-546A-44A1-B6AE-FD1FE76468BF}" sibTransId="{4B85D457-735D-427D-97CB-57101DFA5704}"/>
    <dgm:cxn modelId="{ECCBF746-B224-4A41-8C50-23F4C59AE861}" type="presOf" srcId="{8B2D8875-6E3B-45E5-9636-9D82EA708E45}" destId="{6B865F56-8C8F-4B43-9D40-30E54360B48A}" srcOrd="0" destOrd="0" presId="urn:microsoft.com/office/officeart/2016/7/layout/RepeatingBendingProcessNew"/>
    <dgm:cxn modelId="{25723950-50E2-430C-847B-1B10149B05CC}" type="presOf" srcId="{25089C63-3598-4BB4-BD33-C187B636B180}" destId="{48C6D134-2D78-4968-B02A-9FA422EA0FD9}" srcOrd="0" destOrd="0" presId="urn:microsoft.com/office/officeart/2016/7/layout/RepeatingBendingProcessNew"/>
    <dgm:cxn modelId="{4D3A2171-13DC-4A27-B6D4-40087314FC81}" srcId="{35B76FC1-3243-4C83-B6B6-202239BDFEB1}" destId="{DEC21056-4E1D-4ED6-8620-E56ECE4F596B}" srcOrd="3" destOrd="0" parTransId="{D8502278-60C0-49C1-961D-E405BBE5CFE1}" sibTransId="{4299EB30-54F2-4C0D-80CB-9CE0D3977232}"/>
    <dgm:cxn modelId="{1BA39F51-5FFF-40C4-9775-5A4521A123F5}" type="presOf" srcId="{A9238E89-90EC-4C90-9D5B-090D6AC84244}" destId="{AAEB293D-AA49-4F96-86F7-990C67E3686D}" srcOrd="1" destOrd="0" presId="urn:microsoft.com/office/officeart/2016/7/layout/RepeatingBendingProcessNew"/>
    <dgm:cxn modelId="{787BB653-7843-4A11-944F-5CA51AF4F24B}" srcId="{35B76FC1-3243-4C83-B6B6-202239BDFEB1}" destId="{9B5EDD2C-979D-45FD-86EA-D570729C1231}" srcOrd="6" destOrd="0" parTransId="{95774CE5-10F4-4A6A-94C6-227517B600B6}" sibTransId="{25089C63-3598-4BB4-BD33-C187B636B180}"/>
    <dgm:cxn modelId="{4B9E587A-344B-4A87-AEC1-A6286B718297}" type="presOf" srcId="{B8B2718C-8250-43C6-9EEB-3152F2978346}" destId="{28807E99-FCB0-4F5C-B9A8-173FDB0EE691}" srcOrd="1" destOrd="0" presId="urn:microsoft.com/office/officeart/2016/7/layout/RepeatingBendingProcessNew"/>
    <dgm:cxn modelId="{81CCF65A-A3D8-4A7E-9062-E9AC571DB52E}" type="presOf" srcId="{8B685060-B89E-49C4-B966-1848A636E4B3}" destId="{23297ED9-349C-4CA4-B24C-00E04763B5BC}" srcOrd="0" destOrd="0" presId="urn:microsoft.com/office/officeart/2016/7/layout/RepeatingBendingProcessNew"/>
    <dgm:cxn modelId="{1A01D37B-1A4D-4144-8275-A52A95614A85}" srcId="{35B76FC1-3243-4C83-B6B6-202239BDFEB1}" destId="{CB8DC133-90B8-4C3F-922D-22CD86B19B42}" srcOrd="9" destOrd="0" parTransId="{F68359FB-CF3C-4050-A074-6C99A0E73655}" sibTransId="{5573797A-7706-4FC2-AEBF-4D2D88EE1462}"/>
    <dgm:cxn modelId="{B368FB93-69BE-4604-83FF-36AD3832286A}" type="presOf" srcId="{3122A246-65BE-4D96-9606-7CE3043F6C54}" destId="{D8809E2C-B38F-479E-B699-2695C075C538}" srcOrd="1" destOrd="0" presId="urn:microsoft.com/office/officeart/2016/7/layout/RepeatingBendingProcessNew"/>
    <dgm:cxn modelId="{094D1D95-38C8-4925-8340-D5564495300E}" type="presOf" srcId="{918756C7-0374-4190-9E44-D9F699837B1C}" destId="{5BED2863-548C-4CFD-BC26-A78D2F8ECD48}" srcOrd="1" destOrd="0" presId="urn:microsoft.com/office/officeart/2016/7/layout/RepeatingBendingProcessNew"/>
    <dgm:cxn modelId="{89B9AB95-DF24-4FE1-84D6-6B5C2F260470}" type="presOf" srcId="{70FD708E-FA49-468D-A371-0AE54BE5B54D}" destId="{04D77B5D-A519-4BF0-9296-2D93624FDA8B}" srcOrd="0" destOrd="0" presId="urn:microsoft.com/office/officeart/2016/7/layout/RepeatingBendingProcessNew"/>
    <dgm:cxn modelId="{10608DA3-0C1D-4970-B082-7107C5115A73}" srcId="{35B76FC1-3243-4C83-B6B6-202239BDFEB1}" destId="{6D4132FF-156C-4AA1-936A-190D2FD93C73}" srcOrd="8" destOrd="0" parTransId="{111C7EA4-394F-463E-A0E3-4542F5EDE4EF}" sibTransId="{918756C7-0374-4190-9E44-D9F699837B1C}"/>
    <dgm:cxn modelId="{565B6DA6-1A96-41AF-B393-94A2D03C57BE}" type="presOf" srcId="{3908F23B-9E37-4A88-99E7-C1F0C6E92F9D}" destId="{012F8E7D-4B6A-434F-B77C-09908DF3DF27}" srcOrd="0" destOrd="0" presId="urn:microsoft.com/office/officeart/2016/7/layout/RepeatingBendingProcessNew"/>
    <dgm:cxn modelId="{890956A9-4D15-41A8-B889-EA84EEBD3B46}" type="presOf" srcId="{36DBA153-D76A-4CDB-80ED-569FB5EE96C6}" destId="{E783D676-DE97-4466-BE1E-A01D9B752E31}" srcOrd="0" destOrd="0" presId="urn:microsoft.com/office/officeart/2016/7/layout/RepeatingBendingProcessNew"/>
    <dgm:cxn modelId="{AB485FAD-A9AE-4FCF-8481-4C0E5C1F53E7}" type="presOf" srcId="{6D4132FF-156C-4AA1-936A-190D2FD93C73}" destId="{254E0C43-BA40-4A11-A418-7C1F812E9EB2}" srcOrd="0" destOrd="0" presId="urn:microsoft.com/office/officeart/2016/7/layout/RepeatingBendingProcessNew"/>
    <dgm:cxn modelId="{9834CEAF-9D0C-46AD-89A9-03B43FD84D67}" type="presOf" srcId="{35B76FC1-3243-4C83-B6B6-202239BDFEB1}" destId="{0FB17957-50D4-49D2-8E48-4B3924380D1E}" srcOrd="0" destOrd="0" presId="urn:microsoft.com/office/officeart/2016/7/layout/RepeatingBendingProcessNew"/>
    <dgm:cxn modelId="{EFE76FB8-AD70-4A02-804E-A35A0663CFBF}" type="presOf" srcId="{018778BF-4D70-4FE2-92F7-FE6E09CA7387}" destId="{442979E9-BE6B-45D0-8DA6-FAE893DB2529}" srcOrd="0" destOrd="0" presId="urn:microsoft.com/office/officeart/2016/7/layout/RepeatingBendingProcessNew"/>
    <dgm:cxn modelId="{5D1F5FBA-4F24-45C9-8DB4-D5B46804572F}" type="presOf" srcId="{918756C7-0374-4190-9E44-D9F699837B1C}" destId="{F630866A-D903-49AF-83AA-5EB053120739}" srcOrd="0" destOrd="0" presId="urn:microsoft.com/office/officeart/2016/7/layout/RepeatingBendingProcessNew"/>
    <dgm:cxn modelId="{0F60A5BD-2512-44D7-9AF7-4D710B2BDFBB}" srcId="{35B76FC1-3243-4C83-B6B6-202239BDFEB1}" destId="{341ADBF7-66D0-44E3-8186-0C0F462EFBD1}" srcOrd="4" destOrd="0" parTransId="{EC7F04F1-14FA-4214-AC86-020ED7CD6407}" sibTransId="{3122A246-65BE-4D96-9606-7CE3043F6C54}"/>
    <dgm:cxn modelId="{1E5C1DD1-5B74-4077-A9A8-05E023AE6D6C}" type="presOf" srcId="{B8B2718C-8250-43C6-9EEB-3152F2978346}" destId="{FFAA3257-F267-4FFD-A497-28752D81385E}" srcOrd="0" destOrd="0" presId="urn:microsoft.com/office/officeart/2016/7/layout/RepeatingBendingProcessNew"/>
    <dgm:cxn modelId="{E36BD9E2-EE7D-477C-AAB6-43ACC26AF6E9}" srcId="{35B76FC1-3243-4C83-B6B6-202239BDFEB1}" destId="{3908F23B-9E37-4A88-99E7-C1F0C6E92F9D}" srcOrd="2" destOrd="0" parTransId="{B608AAFA-158E-4AC6-A4B9-03F4A9A6EEC8}" sibTransId="{B8B2718C-8250-43C6-9EEB-3152F2978346}"/>
    <dgm:cxn modelId="{AAF7EDF0-F249-45A5-A633-E50A20906280}" type="presOf" srcId="{341ADBF7-66D0-44E3-8186-0C0F462EFBD1}" destId="{221377A5-79D9-4B84-820F-CDA66521CD36}" srcOrd="0" destOrd="0" presId="urn:microsoft.com/office/officeart/2016/7/layout/RepeatingBendingProcessNew"/>
    <dgm:cxn modelId="{0FA164F2-C47B-4FDC-854E-2FA27C9D0421}" type="presOf" srcId="{3122A246-65BE-4D96-9606-7CE3043F6C54}" destId="{3F1AD7ED-624E-4B08-9676-051A94E25DEB}" srcOrd="0" destOrd="0" presId="urn:microsoft.com/office/officeart/2016/7/layout/RepeatingBendingProcessNew"/>
    <dgm:cxn modelId="{799B80F2-E4BF-4F2F-AB20-4909A9D0CCC8}" type="presOf" srcId="{D2E1132A-F1B5-49F2-997D-DA0D09AABAF7}" destId="{F47C8F38-6904-426D-8630-B83448EBE2CD}" srcOrd="0" destOrd="0" presId="urn:microsoft.com/office/officeart/2016/7/layout/RepeatingBendingProcessNew"/>
    <dgm:cxn modelId="{25B413F6-C6EA-4670-88FA-7728E18D7836}" type="presOf" srcId="{D2E1132A-F1B5-49F2-997D-DA0D09AABAF7}" destId="{0226B84A-8A25-4899-9B6A-479198BB80C5}" srcOrd="1" destOrd="0" presId="urn:microsoft.com/office/officeart/2016/7/layout/RepeatingBendingProcessNew"/>
    <dgm:cxn modelId="{763085FE-6C60-4FC8-983E-0188D7DDC4DB}" srcId="{35B76FC1-3243-4C83-B6B6-202239BDFEB1}" destId="{70FD708E-FA49-468D-A371-0AE54BE5B54D}" srcOrd="1" destOrd="0" parTransId="{21C7D236-4D71-4187-AEEE-321680A5518E}" sibTransId="{A9238E89-90EC-4C90-9D5B-090D6AC84244}"/>
    <dgm:cxn modelId="{6D875EB4-C8F5-43AB-97A1-7E17CC658BFB}" type="presParOf" srcId="{0FB17957-50D4-49D2-8E48-4B3924380D1E}" destId="{6B865F56-8C8F-4B43-9D40-30E54360B48A}" srcOrd="0" destOrd="0" presId="urn:microsoft.com/office/officeart/2016/7/layout/RepeatingBendingProcessNew"/>
    <dgm:cxn modelId="{6BFAA237-67FE-4976-9B8D-97D668F61390}" type="presParOf" srcId="{0FB17957-50D4-49D2-8E48-4B3924380D1E}" destId="{306CACC2-24A9-4945-983F-CEC3EF9B92CB}" srcOrd="1" destOrd="0" presId="urn:microsoft.com/office/officeart/2016/7/layout/RepeatingBendingProcessNew"/>
    <dgm:cxn modelId="{EF133992-FBBD-4F12-89D5-5748A76E8CEE}" type="presParOf" srcId="{306CACC2-24A9-4945-983F-CEC3EF9B92CB}" destId="{93905F16-5153-4486-B882-6E9814E1020E}" srcOrd="0" destOrd="0" presId="urn:microsoft.com/office/officeart/2016/7/layout/RepeatingBendingProcessNew"/>
    <dgm:cxn modelId="{25A13434-BCBF-4A8D-9CF9-474C61307EC2}" type="presParOf" srcId="{0FB17957-50D4-49D2-8E48-4B3924380D1E}" destId="{04D77B5D-A519-4BF0-9296-2D93624FDA8B}" srcOrd="2" destOrd="0" presId="urn:microsoft.com/office/officeart/2016/7/layout/RepeatingBendingProcessNew"/>
    <dgm:cxn modelId="{A9AEFD48-49EC-4633-BB3E-8C595169023C}" type="presParOf" srcId="{0FB17957-50D4-49D2-8E48-4B3924380D1E}" destId="{E0419FBC-2658-4643-B35D-9DF501B98B66}" srcOrd="3" destOrd="0" presId="urn:microsoft.com/office/officeart/2016/7/layout/RepeatingBendingProcessNew"/>
    <dgm:cxn modelId="{4888C1F1-B064-4D5D-A756-7C18D0F67898}" type="presParOf" srcId="{E0419FBC-2658-4643-B35D-9DF501B98B66}" destId="{AAEB293D-AA49-4F96-86F7-990C67E3686D}" srcOrd="0" destOrd="0" presId="urn:microsoft.com/office/officeart/2016/7/layout/RepeatingBendingProcessNew"/>
    <dgm:cxn modelId="{9DE2F6D6-2E52-4EEB-A32F-94DC82C28EAA}" type="presParOf" srcId="{0FB17957-50D4-49D2-8E48-4B3924380D1E}" destId="{012F8E7D-4B6A-434F-B77C-09908DF3DF27}" srcOrd="4" destOrd="0" presId="urn:microsoft.com/office/officeart/2016/7/layout/RepeatingBendingProcessNew"/>
    <dgm:cxn modelId="{51F9294B-1EB9-44C1-BEA8-87FA4F077ECA}" type="presParOf" srcId="{0FB17957-50D4-49D2-8E48-4B3924380D1E}" destId="{FFAA3257-F267-4FFD-A497-28752D81385E}" srcOrd="5" destOrd="0" presId="urn:microsoft.com/office/officeart/2016/7/layout/RepeatingBendingProcessNew"/>
    <dgm:cxn modelId="{542360E6-724B-4757-B118-85FF48A6A681}" type="presParOf" srcId="{FFAA3257-F267-4FFD-A497-28752D81385E}" destId="{28807E99-FCB0-4F5C-B9A8-173FDB0EE691}" srcOrd="0" destOrd="0" presId="urn:microsoft.com/office/officeart/2016/7/layout/RepeatingBendingProcessNew"/>
    <dgm:cxn modelId="{8863D89E-8E51-4DD0-BF15-6930A9F16249}" type="presParOf" srcId="{0FB17957-50D4-49D2-8E48-4B3924380D1E}" destId="{32971C05-CF6D-46A6-8C15-FDFA0FC3B59A}" srcOrd="6" destOrd="0" presId="urn:microsoft.com/office/officeart/2016/7/layout/RepeatingBendingProcessNew"/>
    <dgm:cxn modelId="{55F31465-93D8-49E6-BD78-E51408E0F075}" type="presParOf" srcId="{0FB17957-50D4-49D2-8E48-4B3924380D1E}" destId="{28D915AE-0974-4928-ACB0-64F9E4A8F54E}" srcOrd="7" destOrd="0" presId="urn:microsoft.com/office/officeart/2016/7/layout/RepeatingBendingProcessNew"/>
    <dgm:cxn modelId="{5A8A111B-8324-435F-A468-E961C1DEF38C}" type="presParOf" srcId="{28D915AE-0974-4928-ACB0-64F9E4A8F54E}" destId="{10F383BA-6741-402D-B32D-67C8A9081322}" srcOrd="0" destOrd="0" presId="urn:microsoft.com/office/officeart/2016/7/layout/RepeatingBendingProcessNew"/>
    <dgm:cxn modelId="{62E6861E-3519-48DB-A21C-7DCDEBFB22E5}" type="presParOf" srcId="{0FB17957-50D4-49D2-8E48-4B3924380D1E}" destId="{221377A5-79D9-4B84-820F-CDA66521CD36}" srcOrd="8" destOrd="0" presId="urn:microsoft.com/office/officeart/2016/7/layout/RepeatingBendingProcessNew"/>
    <dgm:cxn modelId="{3DF1A973-712B-48AC-8E57-4FA9C4813AF6}" type="presParOf" srcId="{0FB17957-50D4-49D2-8E48-4B3924380D1E}" destId="{3F1AD7ED-624E-4B08-9676-051A94E25DEB}" srcOrd="9" destOrd="0" presId="urn:microsoft.com/office/officeart/2016/7/layout/RepeatingBendingProcessNew"/>
    <dgm:cxn modelId="{052432C5-3870-4D2D-8A6D-861EF5C1EEEA}" type="presParOf" srcId="{3F1AD7ED-624E-4B08-9676-051A94E25DEB}" destId="{D8809E2C-B38F-479E-B699-2695C075C538}" srcOrd="0" destOrd="0" presId="urn:microsoft.com/office/officeart/2016/7/layout/RepeatingBendingProcessNew"/>
    <dgm:cxn modelId="{CCFE8829-4537-40CB-900C-296CF7CCA8B8}" type="presParOf" srcId="{0FB17957-50D4-49D2-8E48-4B3924380D1E}" destId="{23297ED9-349C-4CA4-B24C-00E04763B5BC}" srcOrd="10" destOrd="0" presId="urn:microsoft.com/office/officeart/2016/7/layout/RepeatingBendingProcessNew"/>
    <dgm:cxn modelId="{7E18004F-36D4-4B23-ACA3-BE5900F35EED}" type="presParOf" srcId="{0FB17957-50D4-49D2-8E48-4B3924380D1E}" destId="{F47C8F38-6904-426D-8630-B83448EBE2CD}" srcOrd="11" destOrd="0" presId="urn:microsoft.com/office/officeart/2016/7/layout/RepeatingBendingProcessNew"/>
    <dgm:cxn modelId="{E320EE5A-09D9-4EB2-905F-96BB45F51C8E}" type="presParOf" srcId="{F47C8F38-6904-426D-8630-B83448EBE2CD}" destId="{0226B84A-8A25-4899-9B6A-479198BB80C5}" srcOrd="0" destOrd="0" presId="urn:microsoft.com/office/officeart/2016/7/layout/RepeatingBendingProcessNew"/>
    <dgm:cxn modelId="{49427D2F-7983-42BF-9159-2B3799BEBF8A}" type="presParOf" srcId="{0FB17957-50D4-49D2-8E48-4B3924380D1E}" destId="{0F926BC4-3113-4C2D-B551-8A1262776C7F}" srcOrd="12" destOrd="0" presId="urn:microsoft.com/office/officeart/2016/7/layout/RepeatingBendingProcessNew"/>
    <dgm:cxn modelId="{629F9427-06C5-41C8-A80E-130CF7DC4C9D}" type="presParOf" srcId="{0FB17957-50D4-49D2-8E48-4B3924380D1E}" destId="{48C6D134-2D78-4968-B02A-9FA422EA0FD9}" srcOrd="13" destOrd="0" presId="urn:microsoft.com/office/officeart/2016/7/layout/RepeatingBendingProcessNew"/>
    <dgm:cxn modelId="{E47A8EE8-086C-4FB7-9D06-A13617922239}" type="presParOf" srcId="{48C6D134-2D78-4968-B02A-9FA422EA0FD9}" destId="{E2458E08-CA9E-4B21-854D-6E126613752C}" srcOrd="0" destOrd="0" presId="urn:microsoft.com/office/officeart/2016/7/layout/RepeatingBendingProcessNew"/>
    <dgm:cxn modelId="{26531899-F12F-467A-8106-3CF23DF9DE7F}" type="presParOf" srcId="{0FB17957-50D4-49D2-8E48-4B3924380D1E}" destId="{E783D676-DE97-4466-BE1E-A01D9B752E31}" srcOrd="14" destOrd="0" presId="urn:microsoft.com/office/officeart/2016/7/layout/RepeatingBendingProcessNew"/>
    <dgm:cxn modelId="{4D2A5D7B-88CD-4A37-A23A-4EDF65788696}" type="presParOf" srcId="{0FB17957-50D4-49D2-8E48-4B3924380D1E}" destId="{442979E9-BE6B-45D0-8DA6-FAE893DB2529}" srcOrd="15" destOrd="0" presId="urn:microsoft.com/office/officeart/2016/7/layout/RepeatingBendingProcessNew"/>
    <dgm:cxn modelId="{860CCDEA-08A3-4A02-AD06-F12B27DAB182}" type="presParOf" srcId="{442979E9-BE6B-45D0-8DA6-FAE893DB2529}" destId="{0B7810F1-EE20-4378-ACFE-DBE1AC07E252}" srcOrd="0" destOrd="0" presId="urn:microsoft.com/office/officeart/2016/7/layout/RepeatingBendingProcessNew"/>
    <dgm:cxn modelId="{CA771AE8-EF71-4277-9C9E-A55BAD924525}" type="presParOf" srcId="{0FB17957-50D4-49D2-8E48-4B3924380D1E}" destId="{254E0C43-BA40-4A11-A418-7C1F812E9EB2}" srcOrd="16" destOrd="0" presId="urn:microsoft.com/office/officeart/2016/7/layout/RepeatingBendingProcessNew"/>
    <dgm:cxn modelId="{3597B4BE-46EE-42E4-8A2B-011FA6DDD8FE}" type="presParOf" srcId="{0FB17957-50D4-49D2-8E48-4B3924380D1E}" destId="{F630866A-D903-49AF-83AA-5EB053120739}" srcOrd="17" destOrd="0" presId="urn:microsoft.com/office/officeart/2016/7/layout/RepeatingBendingProcessNew"/>
    <dgm:cxn modelId="{8CF75D25-E8E3-4592-903D-C61089E24692}" type="presParOf" srcId="{F630866A-D903-49AF-83AA-5EB053120739}" destId="{5BED2863-548C-4CFD-BC26-A78D2F8ECD48}" srcOrd="0" destOrd="0" presId="urn:microsoft.com/office/officeart/2016/7/layout/RepeatingBendingProcessNew"/>
    <dgm:cxn modelId="{49F1E738-CE56-4AC2-AAD4-F3392F4927AD}" type="presParOf" srcId="{0FB17957-50D4-49D2-8E48-4B3924380D1E}" destId="{F67D5F79-9EE0-47E9-B4B5-50CD9F87F660}" srcOrd="18"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D8CD9A-D055-4F22-838E-BB2026DC07F2}"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n-US"/>
        </a:p>
      </dgm:t>
    </dgm:pt>
    <dgm:pt modelId="{5208501C-28C7-44F0-B331-9E38EA66A952}">
      <dgm:prSet/>
      <dgm:spPr/>
      <dgm:t>
        <a:bodyPr/>
        <a:lstStyle/>
        <a:p>
          <a:r>
            <a:rPr lang="en-US" b="0" baseline="0"/>
            <a:t>Administrative Files</a:t>
          </a:r>
          <a:endParaRPr lang="en-US"/>
        </a:p>
      </dgm:t>
    </dgm:pt>
    <dgm:pt modelId="{E4EBBC36-0E6B-4442-8BEF-906064F7A9F3}" type="parTrans" cxnId="{BADC5B08-FFD0-49F2-BFFC-3C73A442BCB0}">
      <dgm:prSet/>
      <dgm:spPr/>
      <dgm:t>
        <a:bodyPr/>
        <a:lstStyle/>
        <a:p>
          <a:endParaRPr lang="en-US"/>
        </a:p>
      </dgm:t>
    </dgm:pt>
    <dgm:pt modelId="{C488B0B5-95E2-441B-9CFB-6E1729CC0AAA}" type="sibTrans" cxnId="{BADC5B08-FFD0-49F2-BFFC-3C73A442BCB0}">
      <dgm:prSet/>
      <dgm:spPr/>
      <dgm:t>
        <a:bodyPr/>
        <a:lstStyle/>
        <a:p>
          <a:endParaRPr lang="en-US"/>
        </a:p>
      </dgm:t>
    </dgm:pt>
    <dgm:pt modelId="{94333460-E8EB-42B3-8723-F270168F9D1F}">
      <dgm:prSet/>
      <dgm:spPr/>
      <dgm:t>
        <a:bodyPr/>
        <a:lstStyle/>
        <a:p>
          <a:r>
            <a:rPr lang="en-US" dirty="0"/>
            <a:t>Administration and Operational</a:t>
          </a:r>
        </a:p>
      </dgm:t>
    </dgm:pt>
    <dgm:pt modelId="{83CAFDD9-F6D7-4FED-866F-4F852BFFC2A2}" type="parTrans" cxnId="{4DB8FB51-8440-4305-9886-DCD171BA09DA}">
      <dgm:prSet/>
      <dgm:spPr/>
      <dgm:t>
        <a:bodyPr/>
        <a:lstStyle/>
        <a:p>
          <a:endParaRPr lang="en-US"/>
        </a:p>
      </dgm:t>
    </dgm:pt>
    <dgm:pt modelId="{955A62FD-6DF1-4F01-8EB8-B8CB49A3CD48}" type="sibTrans" cxnId="{4DB8FB51-8440-4305-9886-DCD171BA09DA}">
      <dgm:prSet/>
      <dgm:spPr/>
      <dgm:t>
        <a:bodyPr/>
        <a:lstStyle/>
        <a:p>
          <a:endParaRPr lang="en-US"/>
        </a:p>
      </dgm:t>
    </dgm:pt>
    <dgm:pt modelId="{F0EAB3CF-0C35-4912-9228-88EB0C3B0B9B}">
      <dgm:prSet/>
      <dgm:spPr/>
      <dgm:t>
        <a:bodyPr/>
        <a:lstStyle/>
        <a:p>
          <a:r>
            <a:rPr lang="en-US" b="0" baseline="0"/>
            <a:t>Organizational Files</a:t>
          </a:r>
          <a:endParaRPr lang="en-US"/>
        </a:p>
      </dgm:t>
    </dgm:pt>
    <dgm:pt modelId="{73A2F1E7-8114-44B7-801A-97A008494350}" type="parTrans" cxnId="{A18AA62C-7B21-48DE-A423-0608A91DA9EA}">
      <dgm:prSet/>
      <dgm:spPr/>
      <dgm:t>
        <a:bodyPr/>
        <a:lstStyle/>
        <a:p>
          <a:endParaRPr lang="en-US"/>
        </a:p>
      </dgm:t>
    </dgm:pt>
    <dgm:pt modelId="{750A019E-8B99-454B-8905-E26F47B4BC86}" type="sibTrans" cxnId="{A18AA62C-7B21-48DE-A423-0608A91DA9EA}">
      <dgm:prSet/>
      <dgm:spPr/>
      <dgm:t>
        <a:bodyPr/>
        <a:lstStyle/>
        <a:p>
          <a:endParaRPr lang="en-US"/>
        </a:p>
      </dgm:t>
    </dgm:pt>
    <dgm:pt modelId="{2FCBECCF-3AD9-42CC-B163-64275BC915AF}">
      <dgm:prSet/>
      <dgm:spPr/>
      <dgm:t>
        <a:bodyPr/>
        <a:lstStyle/>
        <a:p>
          <a:r>
            <a:rPr lang="en-US" dirty="0"/>
            <a:t>Division level</a:t>
          </a:r>
        </a:p>
      </dgm:t>
    </dgm:pt>
    <dgm:pt modelId="{484F6BE9-1095-4C32-8170-5EA607CFCFD8}" type="parTrans" cxnId="{C06CEA80-FC3C-4FAD-9111-58967FAB2B01}">
      <dgm:prSet/>
      <dgm:spPr/>
      <dgm:t>
        <a:bodyPr/>
        <a:lstStyle/>
        <a:p>
          <a:endParaRPr lang="en-US"/>
        </a:p>
      </dgm:t>
    </dgm:pt>
    <dgm:pt modelId="{DA55A939-FB84-4972-901B-3D598895CF58}" type="sibTrans" cxnId="{C06CEA80-FC3C-4FAD-9111-58967FAB2B01}">
      <dgm:prSet/>
      <dgm:spPr/>
      <dgm:t>
        <a:bodyPr/>
        <a:lstStyle/>
        <a:p>
          <a:endParaRPr lang="en-US"/>
        </a:p>
      </dgm:t>
    </dgm:pt>
    <dgm:pt modelId="{2F7AD25D-A479-493B-957B-2DEF8FA60025}">
      <dgm:prSet/>
      <dgm:spPr/>
      <dgm:t>
        <a:bodyPr/>
        <a:lstStyle/>
        <a:p>
          <a:r>
            <a:rPr lang="en-US" b="0" baseline="0"/>
            <a:t>Program Files</a:t>
          </a:r>
          <a:endParaRPr lang="en-US"/>
        </a:p>
      </dgm:t>
    </dgm:pt>
    <dgm:pt modelId="{E2F1C9EF-8F30-403B-999F-316B45A7AFDB}" type="parTrans" cxnId="{7BC9B3D5-C23D-4EA8-A811-9F87F73D6A4D}">
      <dgm:prSet/>
      <dgm:spPr/>
      <dgm:t>
        <a:bodyPr/>
        <a:lstStyle/>
        <a:p>
          <a:endParaRPr lang="en-US"/>
        </a:p>
      </dgm:t>
    </dgm:pt>
    <dgm:pt modelId="{92128F36-4FFB-4311-85D5-ED5FB8194758}" type="sibTrans" cxnId="{7BC9B3D5-C23D-4EA8-A811-9F87F73D6A4D}">
      <dgm:prSet/>
      <dgm:spPr/>
      <dgm:t>
        <a:bodyPr/>
        <a:lstStyle/>
        <a:p>
          <a:endParaRPr lang="en-US"/>
        </a:p>
      </dgm:t>
    </dgm:pt>
    <dgm:pt modelId="{40E4B133-5D05-492D-80CD-A6914F37CA1D}">
      <dgm:prSet/>
      <dgm:spPr/>
      <dgm:t>
        <a:bodyPr/>
        <a:lstStyle/>
        <a:p>
          <a:r>
            <a:rPr lang="en-US"/>
            <a:t>Sections</a:t>
          </a:r>
        </a:p>
      </dgm:t>
    </dgm:pt>
    <dgm:pt modelId="{38F795E9-F02E-47D1-B7F6-EBDE7CE2DE7C}" type="parTrans" cxnId="{4766D773-8321-4AF6-8591-87DE9594FEF0}">
      <dgm:prSet/>
      <dgm:spPr/>
      <dgm:t>
        <a:bodyPr/>
        <a:lstStyle/>
        <a:p>
          <a:endParaRPr lang="en-US"/>
        </a:p>
      </dgm:t>
    </dgm:pt>
    <dgm:pt modelId="{4538AD20-8E9F-4B4C-946B-1C07BB3A3130}" type="sibTrans" cxnId="{4766D773-8321-4AF6-8591-87DE9594FEF0}">
      <dgm:prSet/>
      <dgm:spPr/>
      <dgm:t>
        <a:bodyPr/>
        <a:lstStyle/>
        <a:p>
          <a:endParaRPr lang="en-US"/>
        </a:p>
      </dgm:t>
    </dgm:pt>
    <dgm:pt modelId="{5D87D988-0E73-45EE-BDCC-A2B656478834}">
      <dgm:prSet/>
      <dgm:spPr/>
      <dgm:t>
        <a:bodyPr/>
        <a:lstStyle/>
        <a:p>
          <a:r>
            <a:rPr lang="en-US"/>
            <a:t>Activities</a:t>
          </a:r>
        </a:p>
      </dgm:t>
    </dgm:pt>
    <dgm:pt modelId="{3BE85A06-9B31-4F95-9795-5862CA19F943}" type="parTrans" cxnId="{CD50FAE0-F768-4271-95C1-90AF3DE67898}">
      <dgm:prSet/>
      <dgm:spPr/>
      <dgm:t>
        <a:bodyPr/>
        <a:lstStyle/>
        <a:p>
          <a:endParaRPr lang="en-US"/>
        </a:p>
      </dgm:t>
    </dgm:pt>
    <dgm:pt modelId="{140190A3-06F3-46BE-B4F1-7FF6846B37F8}" type="sibTrans" cxnId="{CD50FAE0-F768-4271-95C1-90AF3DE67898}">
      <dgm:prSet/>
      <dgm:spPr/>
      <dgm:t>
        <a:bodyPr/>
        <a:lstStyle/>
        <a:p>
          <a:endParaRPr lang="en-US"/>
        </a:p>
      </dgm:t>
    </dgm:pt>
    <dgm:pt modelId="{263F5D4A-7C6B-438F-A996-C61A64FF7D43}">
      <dgm:prSet/>
      <dgm:spPr/>
      <dgm:t>
        <a:bodyPr/>
        <a:lstStyle/>
        <a:p>
          <a:r>
            <a:rPr lang="en-US" b="0" baseline="0"/>
            <a:t>Case Files</a:t>
          </a:r>
          <a:endParaRPr lang="en-US"/>
        </a:p>
      </dgm:t>
    </dgm:pt>
    <dgm:pt modelId="{D47BAA82-15A0-4D2D-BEFA-2D4D521D366D}" type="parTrans" cxnId="{CF3D3E1C-8C46-41FD-A6D5-8397A50FB4CC}">
      <dgm:prSet/>
      <dgm:spPr/>
      <dgm:t>
        <a:bodyPr/>
        <a:lstStyle/>
        <a:p>
          <a:endParaRPr lang="en-US"/>
        </a:p>
      </dgm:t>
    </dgm:pt>
    <dgm:pt modelId="{0062AADE-1B56-4215-A161-69FDFAF9AB08}" type="sibTrans" cxnId="{CF3D3E1C-8C46-41FD-A6D5-8397A50FB4CC}">
      <dgm:prSet/>
      <dgm:spPr/>
      <dgm:t>
        <a:bodyPr/>
        <a:lstStyle/>
        <a:p>
          <a:endParaRPr lang="en-US"/>
        </a:p>
      </dgm:t>
    </dgm:pt>
    <dgm:pt modelId="{ACF2EAED-F0FA-4F0D-9F86-2B4851D278B6}">
      <dgm:prSet/>
      <dgm:spPr/>
      <dgm:t>
        <a:bodyPr/>
        <a:lstStyle/>
        <a:p>
          <a:r>
            <a:rPr lang="en-US"/>
            <a:t>Events</a:t>
          </a:r>
        </a:p>
      </dgm:t>
    </dgm:pt>
    <dgm:pt modelId="{F531899B-DD86-4B1D-9CAD-1DBB0FE01938}" type="parTrans" cxnId="{C3CA2A22-F72A-46E1-B71E-BC6F210A8FA3}">
      <dgm:prSet/>
      <dgm:spPr/>
      <dgm:t>
        <a:bodyPr/>
        <a:lstStyle/>
        <a:p>
          <a:endParaRPr lang="en-US"/>
        </a:p>
      </dgm:t>
    </dgm:pt>
    <dgm:pt modelId="{889F86BF-B548-4FAF-87CD-94E61DAE54A8}" type="sibTrans" cxnId="{C3CA2A22-F72A-46E1-B71E-BC6F210A8FA3}">
      <dgm:prSet/>
      <dgm:spPr/>
      <dgm:t>
        <a:bodyPr/>
        <a:lstStyle/>
        <a:p>
          <a:endParaRPr lang="en-US"/>
        </a:p>
      </dgm:t>
    </dgm:pt>
    <dgm:pt modelId="{8BBA3DB2-C50E-483C-9C14-676FF4A38F13}">
      <dgm:prSet/>
      <dgm:spPr/>
      <dgm:t>
        <a:bodyPr/>
        <a:lstStyle/>
        <a:p>
          <a:r>
            <a:rPr lang="en-US"/>
            <a:t>Projects</a:t>
          </a:r>
        </a:p>
      </dgm:t>
    </dgm:pt>
    <dgm:pt modelId="{89793D53-B1AD-47FE-94E0-8193570903CE}" type="parTrans" cxnId="{0DFAD3F8-F608-4C25-A3C6-DA646B812475}">
      <dgm:prSet/>
      <dgm:spPr/>
      <dgm:t>
        <a:bodyPr/>
        <a:lstStyle/>
        <a:p>
          <a:endParaRPr lang="en-US"/>
        </a:p>
      </dgm:t>
    </dgm:pt>
    <dgm:pt modelId="{9AD1D314-ECEC-43A1-8DF3-EDF322F34BA6}" type="sibTrans" cxnId="{0DFAD3F8-F608-4C25-A3C6-DA646B812475}">
      <dgm:prSet/>
      <dgm:spPr/>
      <dgm:t>
        <a:bodyPr/>
        <a:lstStyle/>
        <a:p>
          <a:endParaRPr lang="en-US"/>
        </a:p>
      </dgm:t>
    </dgm:pt>
    <dgm:pt modelId="{E992125B-67BC-4807-AE88-CEB8A26B943D}">
      <dgm:prSet/>
      <dgm:spPr/>
      <dgm:t>
        <a:bodyPr/>
        <a:lstStyle/>
        <a:p>
          <a:r>
            <a:rPr lang="en-US"/>
            <a:t>Transactions</a:t>
          </a:r>
        </a:p>
      </dgm:t>
    </dgm:pt>
    <dgm:pt modelId="{5BDE5100-4DF9-4AE5-905B-D70D565837E1}" type="parTrans" cxnId="{11CB62E3-37F3-4E63-A459-C60D23E5C33B}">
      <dgm:prSet/>
      <dgm:spPr/>
      <dgm:t>
        <a:bodyPr/>
        <a:lstStyle/>
        <a:p>
          <a:endParaRPr lang="en-US"/>
        </a:p>
      </dgm:t>
    </dgm:pt>
    <dgm:pt modelId="{1187ABF3-08A5-4C77-BAF6-A5B81C45F606}" type="sibTrans" cxnId="{11CB62E3-37F3-4E63-A459-C60D23E5C33B}">
      <dgm:prSet/>
      <dgm:spPr/>
      <dgm:t>
        <a:bodyPr/>
        <a:lstStyle/>
        <a:p>
          <a:endParaRPr lang="en-US"/>
        </a:p>
      </dgm:t>
    </dgm:pt>
    <dgm:pt modelId="{4002C2B1-7C0C-42F8-B22D-679E55D30A42}">
      <dgm:prSet/>
      <dgm:spPr/>
      <dgm:t>
        <a:bodyPr/>
        <a:lstStyle/>
        <a:p>
          <a:r>
            <a:rPr lang="en-US" b="0" baseline="0"/>
            <a:t>Record Series</a:t>
          </a:r>
          <a:endParaRPr lang="en-US"/>
        </a:p>
      </dgm:t>
    </dgm:pt>
    <dgm:pt modelId="{BC801706-5E46-4A0E-AB88-40D4282C1600}" type="parTrans" cxnId="{FA42B168-FCEB-4436-ACDD-C5C9573F5162}">
      <dgm:prSet/>
      <dgm:spPr/>
      <dgm:t>
        <a:bodyPr/>
        <a:lstStyle/>
        <a:p>
          <a:endParaRPr lang="en-US"/>
        </a:p>
      </dgm:t>
    </dgm:pt>
    <dgm:pt modelId="{7D92DA1B-EC8A-4047-94D8-0FD15C97C1B3}" type="sibTrans" cxnId="{FA42B168-FCEB-4436-ACDD-C5C9573F5162}">
      <dgm:prSet/>
      <dgm:spPr/>
      <dgm:t>
        <a:bodyPr/>
        <a:lstStyle/>
        <a:p>
          <a:endParaRPr lang="en-US"/>
        </a:p>
      </dgm:t>
    </dgm:pt>
    <dgm:pt modelId="{A446CE1A-2870-4742-AF27-A6403CB869BB}">
      <dgm:prSet/>
      <dgm:spPr/>
      <dgm:t>
        <a:bodyPr/>
        <a:lstStyle/>
        <a:p>
          <a:r>
            <a:rPr lang="en-US"/>
            <a:t>Personnel</a:t>
          </a:r>
        </a:p>
      </dgm:t>
    </dgm:pt>
    <dgm:pt modelId="{479E61A2-0B43-4831-B0EE-A22CB18A698C}" type="parTrans" cxnId="{7E761F02-3ADE-499A-9FBC-C9EF4E44AABA}">
      <dgm:prSet/>
      <dgm:spPr/>
      <dgm:t>
        <a:bodyPr/>
        <a:lstStyle/>
        <a:p>
          <a:endParaRPr lang="en-US"/>
        </a:p>
      </dgm:t>
    </dgm:pt>
    <dgm:pt modelId="{254E367B-207D-4E34-96FE-A88F3D9842DC}" type="sibTrans" cxnId="{7E761F02-3ADE-499A-9FBC-C9EF4E44AABA}">
      <dgm:prSet/>
      <dgm:spPr/>
      <dgm:t>
        <a:bodyPr/>
        <a:lstStyle/>
        <a:p>
          <a:endParaRPr lang="en-US"/>
        </a:p>
      </dgm:t>
    </dgm:pt>
    <dgm:pt modelId="{C9829BF7-14E3-4E77-860D-D075A8AFC157}">
      <dgm:prSet/>
      <dgm:spPr/>
      <dgm:t>
        <a:bodyPr/>
        <a:lstStyle/>
        <a:p>
          <a:r>
            <a:rPr lang="en-US"/>
            <a:t>Planning</a:t>
          </a:r>
        </a:p>
      </dgm:t>
    </dgm:pt>
    <dgm:pt modelId="{7C9787C5-2538-45FF-BC09-DFCF63BD6C0E}" type="parTrans" cxnId="{C720D4F8-7F48-435B-A5A6-64B378BE3DFD}">
      <dgm:prSet/>
      <dgm:spPr/>
      <dgm:t>
        <a:bodyPr/>
        <a:lstStyle/>
        <a:p>
          <a:endParaRPr lang="en-US"/>
        </a:p>
      </dgm:t>
    </dgm:pt>
    <dgm:pt modelId="{C5E8694A-335A-412E-B0F4-14C2760DF32C}" type="sibTrans" cxnId="{C720D4F8-7F48-435B-A5A6-64B378BE3DFD}">
      <dgm:prSet/>
      <dgm:spPr/>
      <dgm:t>
        <a:bodyPr/>
        <a:lstStyle/>
        <a:p>
          <a:endParaRPr lang="en-US"/>
        </a:p>
      </dgm:t>
    </dgm:pt>
    <dgm:pt modelId="{5B97A1BD-3298-4170-B453-EE17C39A03E6}" type="pres">
      <dgm:prSet presAssocID="{B9D8CD9A-D055-4F22-838E-BB2026DC07F2}" presName="diagram" presStyleCnt="0">
        <dgm:presLayoutVars>
          <dgm:chPref val="1"/>
          <dgm:dir/>
          <dgm:animOne val="branch"/>
          <dgm:animLvl val="lvl"/>
          <dgm:resizeHandles/>
        </dgm:presLayoutVars>
      </dgm:prSet>
      <dgm:spPr/>
    </dgm:pt>
    <dgm:pt modelId="{682891C8-2A35-4CC5-80B2-FE4984219F7D}" type="pres">
      <dgm:prSet presAssocID="{5208501C-28C7-44F0-B331-9E38EA66A952}" presName="root" presStyleCnt="0"/>
      <dgm:spPr/>
    </dgm:pt>
    <dgm:pt modelId="{9DFC7EB2-7093-4CA9-90D3-9A85DB84D3EF}" type="pres">
      <dgm:prSet presAssocID="{5208501C-28C7-44F0-B331-9E38EA66A952}" presName="rootComposite" presStyleCnt="0"/>
      <dgm:spPr/>
    </dgm:pt>
    <dgm:pt modelId="{374DF0A4-04CB-4223-B6EC-DAB4039C54E8}" type="pres">
      <dgm:prSet presAssocID="{5208501C-28C7-44F0-B331-9E38EA66A952}" presName="rootText" presStyleLbl="node1" presStyleIdx="0" presStyleCnt="5"/>
      <dgm:spPr/>
    </dgm:pt>
    <dgm:pt modelId="{9F479CCF-06D8-4324-8064-B1143F77C579}" type="pres">
      <dgm:prSet presAssocID="{5208501C-28C7-44F0-B331-9E38EA66A952}" presName="rootConnector" presStyleLbl="node1" presStyleIdx="0" presStyleCnt="5"/>
      <dgm:spPr/>
    </dgm:pt>
    <dgm:pt modelId="{1962C1E5-FF8E-4190-9F62-5BA6DE5953A2}" type="pres">
      <dgm:prSet presAssocID="{5208501C-28C7-44F0-B331-9E38EA66A952}" presName="childShape" presStyleCnt="0"/>
      <dgm:spPr/>
    </dgm:pt>
    <dgm:pt modelId="{F84657E2-42E1-4DBF-8362-12CABF517485}" type="pres">
      <dgm:prSet presAssocID="{83CAFDD9-F6D7-4FED-866F-4F852BFFC2A2}" presName="Name13" presStyleLbl="parChTrans1D2" presStyleIdx="0" presStyleCnt="9"/>
      <dgm:spPr/>
    </dgm:pt>
    <dgm:pt modelId="{166786AE-D152-4809-BEF2-66A4E2854909}" type="pres">
      <dgm:prSet presAssocID="{94333460-E8EB-42B3-8723-F270168F9D1F}" presName="childText" presStyleLbl="bgAcc1" presStyleIdx="0" presStyleCnt="9">
        <dgm:presLayoutVars>
          <dgm:bulletEnabled val="1"/>
        </dgm:presLayoutVars>
      </dgm:prSet>
      <dgm:spPr/>
    </dgm:pt>
    <dgm:pt modelId="{6D7B5806-2DBF-4D04-A990-880F277A9ECB}" type="pres">
      <dgm:prSet presAssocID="{F0EAB3CF-0C35-4912-9228-88EB0C3B0B9B}" presName="root" presStyleCnt="0"/>
      <dgm:spPr/>
    </dgm:pt>
    <dgm:pt modelId="{E707CBDE-1E6C-4B84-844C-563D0DB65A0B}" type="pres">
      <dgm:prSet presAssocID="{F0EAB3CF-0C35-4912-9228-88EB0C3B0B9B}" presName="rootComposite" presStyleCnt="0"/>
      <dgm:spPr/>
    </dgm:pt>
    <dgm:pt modelId="{0AFC92CD-B159-4D4F-8719-DA75E7EF0573}" type="pres">
      <dgm:prSet presAssocID="{F0EAB3CF-0C35-4912-9228-88EB0C3B0B9B}" presName="rootText" presStyleLbl="node1" presStyleIdx="1" presStyleCnt="5"/>
      <dgm:spPr/>
    </dgm:pt>
    <dgm:pt modelId="{DEAF99CF-71CA-4D4E-8164-2D5719F372A9}" type="pres">
      <dgm:prSet presAssocID="{F0EAB3CF-0C35-4912-9228-88EB0C3B0B9B}" presName="rootConnector" presStyleLbl="node1" presStyleIdx="1" presStyleCnt="5"/>
      <dgm:spPr/>
    </dgm:pt>
    <dgm:pt modelId="{7CC7016C-B790-4569-98C9-4CC4E3D08BE2}" type="pres">
      <dgm:prSet presAssocID="{F0EAB3CF-0C35-4912-9228-88EB0C3B0B9B}" presName="childShape" presStyleCnt="0"/>
      <dgm:spPr/>
    </dgm:pt>
    <dgm:pt modelId="{3D9F11F9-0A06-4504-BAC5-D89BA1B850B9}" type="pres">
      <dgm:prSet presAssocID="{484F6BE9-1095-4C32-8170-5EA607CFCFD8}" presName="Name13" presStyleLbl="parChTrans1D2" presStyleIdx="1" presStyleCnt="9"/>
      <dgm:spPr/>
    </dgm:pt>
    <dgm:pt modelId="{932FCAF3-E41D-4251-8FB6-ACFF11B366FB}" type="pres">
      <dgm:prSet presAssocID="{2FCBECCF-3AD9-42CC-B163-64275BC915AF}" presName="childText" presStyleLbl="bgAcc1" presStyleIdx="1" presStyleCnt="9">
        <dgm:presLayoutVars>
          <dgm:bulletEnabled val="1"/>
        </dgm:presLayoutVars>
      </dgm:prSet>
      <dgm:spPr/>
    </dgm:pt>
    <dgm:pt modelId="{E24559E2-322E-495E-9CD1-F4E10AAB1041}" type="pres">
      <dgm:prSet presAssocID="{2F7AD25D-A479-493B-957B-2DEF8FA60025}" presName="root" presStyleCnt="0"/>
      <dgm:spPr/>
    </dgm:pt>
    <dgm:pt modelId="{B98224E9-DB79-414B-8202-C58FA8A6341B}" type="pres">
      <dgm:prSet presAssocID="{2F7AD25D-A479-493B-957B-2DEF8FA60025}" presName="rootComposite" presStyleCnt="0"/>
      <dgm:spPr/>
    </dgm:pt>
    <dgm:pt modelId="{C58E7FE1-DAB6-4642-A2AA-365312313AD1}" type="pres">
      <dgm:prSet presAssocID="{2F7AD25D-A479-493B-957B-2DEF8FA60025}" presName="rootText" presStyleLbl="node1" presStyleIdx="2" presStyleCnt="5"/>
      <dgm:spPr/>
    </dgm:pt>
    <dgm:pt modelId="{83A72691-5F94-4C21-B788-0DDEB5CF4977}" type="pres">
      <dgm:prSet presAssocID="{2F7AD25D-A479-493B-957B-2DEF8FA60025}" presName="rootConnector" presStyleLbl="node1" presStyleIdx="2" presStyleCnt="5"/>
      <dgm:spPr/>
    </dgm:pt>
    <dgm:pt modelId="{BBF21728-6542-43CB-AD5C-8F948C8CAE40}" type="pres">
      <dgm:prSet presAssocID="{2F7AD25D-A479-493B-957B-2DEF8FA60025}" presName="childShape" presStyleCnt="0"/>
      <dgm:spPr/>
    </dgm:pt>
    <dgm:pt modelId="{2AC7AFCB-D92A-4769-A900-7FAB5BA20AEF}" type="pres">
      <dgm:prSet presAssocID="{38F795E9-F02E-47D1-B7F6-EBDE7CE2DE7C}" presName="Name13" presStyleLbl="parChTrans1D2" presStyleIdx="2" presStyleCnt="9"/>
      <dgm:spPr/>
    </dgm:pt>
    <dgm:pt modelId="{52202555-4C83-4F5C-86AD-0F0E67DCA9D6}" type="pres">
      <dgm:prSet presAssocID="{40E4B133-5D05-492D-80CD-A6914F37CA1D}" presName="childText" presStyleLbl="bgAcc1" presStyleIdx="2" presStyleCnt="9">
        <dgm:presLayoutVars>
          <dgm:bulletEnabled val="1"/>
        </dgm:presLayoutVars>
      </dgm:prSet>
      <dgm:spPr/>
    </dgm:pt>
    <dgm:pt modelId="{0B2C260A-E4F1-4B01-B327-967B09280686}" type="pres">
      <dgm:prSet presAssocID="{3BE85A06-9B31-4F95-9795-5862CA19F943}" presName="Name13" presStyleLbl="parChTrans1D2" presStyleIdx="3" presStyleCnt="9"/>
      <dgm:spPr/>
    </dgm:pt>
    <dgm:pt modelId="{D504A2E5-84B4-4D3C-9B5A-019A407B306F}" type="pres">
      <dgm:prSet presAssocID="{5D87D988-0E73-45EE-BDCC-A2B656478834}" presName="childText" presStyleLbl="bgAcc1" presStyleIdx="3" presStyleCnt="9">
        <dgm:presLayoutVars>
          <dgm:bulletEnabled val="1"/>
        </dgm:presLayoutVars>
      </dgm:prSet>
      <dgm:spPr/>
    </dgm:pt>
    <dgm:pt modelId="{31701EA9-21EE-456B-948F-2F1010FB8F18}" type="pres">
      <dgm:prSet presAssocID="{263F5D4A-7C6B-438F-A996-C61A64FF7D43}" presName="root" presStyleCnt="0"/>
      <dgm:spPr/>
    </dgm:pt>
    <dgm:pt modelId="{B6044F43-54C0-4D12-9744-52F24A3CD371}" type="pres">
      <dgm:prSet presAssocID="{263F5D4A-7C6B-438F-A996-C61A64FF7D43}" presName="rootComposite" presStyleCnt="0"/>
      <dgm:spPr/>
    </dgm:pt>
    <dgm:pt modelId="{330434A4-C323-4D86-A9DE-B8E504612A11}" type="pres">
      <dgm:prSet presAssocID="{263F5D4A-7C6B-438F-A996-C61A64FF7D43}" presName="rootText" presStyleLbl="node1" presStyleIdx="3" presStyleCnt="5"/>
      <dgm:spPr/>
    </dgm:pt>
    <dgm:pt modelId="{D457523D-0D03-46A5-AABB-BE67525DE6C5}" type="pres">
      <dgm:prSet presAssocID="{263F5D4A-7C6B-438F-A996-C61A64FF7D43}" presName="rootConnector" presStyleLbl="node1" presStyleIdx="3" presStyleCnt="5"/>
      <dgm:spPr/>
    </dgm:pt>
    <dgm:pt modelId="{F05DCD03-95D9-4644-B403-E5791B3B5228}" type="pres">
      <dgm:prSet presAssocID="{263F5D4A-7C6B-438F-A996-C61A64FF7D43}" presName="childShape" presStyleCnt="0"/>
      <dgm:spPr/>
    </dgm:pt>
    <dgm:pt modelId="{06A170A7-9FF5-4575-B27F-B30C02CC61E3}" type="pres">
      <dgm:prSet presAssocID="{F531899B-DD86-4B1D-9CAD-1DBB0FE01938}" presName="Name13" presStyleLbl="parChTrans1D2" presStyleIdx="4" presStyleCnt="9"/>
      <dgm:spPr/>
    </dgm:pt>
    <dgm:pt modelId="{8E5C2AE1-988D-4931-A5A5-BC99C8741EB1}" type="pres">
      <dgm:prSet presAssocID="{ACF2EAED-F0FA-4F0D-9F86-2B4851D278B6}" presName="childText" presStyleLbl="bgAcc1" presStyleIdx="4" presStyleCnt="9">
        <dgm:presLayoutVars>
          <dgm:bulletEnabled val="1"/>
        </dgm:presLayoutVars>
      </dgm:prSet>
      <dgm:spPr/>
    </dgm:pt>
    <dgm:pt modelId="{476F5025-96B4-460E-A477-794D099D113B}" type="pres">
      <dgm:prSet presAssocID="{89793D53-B1AD-47FE-94E0-8193570903CE}" presName="Name13" presStyleLbl="parChTrans1D2" presStyleIdx="5" presStyleCnt="9"/>
      <dgm:spPr/>
    </dgm:pt>
    <dgm:pt modelId="{18BF62DB-F7C4-49E5-978E-05BA5A2FC355}" type="pres">
      <dgm:prSet presAssocID="{8BBA3DB2-C50E-483C-9C14-676FF4A38F13}" presName="childText" presStyleLbl="bgAcc1" presStyleIdx="5" presStyleCnt="9">
        <dgm:presLayoutVars>
          <dgm:bulletEnabled val="1"/>
        </dgm:presLayoutVars>
      </dgm:prSet>
      <dgm:spPr/>
    </dgm:pt>
    <dgm:pt modelId="{1C57F043-1D26-45D9-9F1D-541AAD87C611}" type="pres">
      <dgm:prSet presAssocID="{5BDE5100-4DF9-4AE5-905B-D70D565837E1}" presName="Name13" presStyleLbl="parChTrans1D2" presStyleIdx="6" presStyleCnt="9"/>
      <dgm:spPr/>
    </dgm:pt>
    <dgm:pt modelId="{27EB26A7-BA33-4F83-96DC-A5B924C9980B}" type="pres">
      <dgm:prSet presAssocID="{E992125B-67BC-4807-AE88-CEB8A26B943D}" presName="childText" presStyleLbl="bgAcc1" presStyleIdx="6" presStyleCnt="9">
        <dgm:presLayoutVars>
          <dgm:bulletEnabled val="1"/>
        </dgm:presLayoutVars>
      </dgm:prSet>
      <dgm:spPr/>
    </dgm:pt>
    <dgm:pt modelId="{1F555916-1763-44AA-86D7-0D8D83C16A82}" type="pres">
      <dgm:prSet presAssocID="{4002C2B1-7C0C-42F8-B22D-679E55D30A42}" presName="root" presStyleCnt="0"/>
      <dgm:spPr/>
    </dgm:pt>
    <dgm:pt modelId="{6FF60725-720E-4423-90D1-86ADE398D82F}" type="pres">
      <dgm:prSet presAssocID="{4002C2B1-7C0C-42F8-B22D-679E55D30A42}" presName="rootComposite" presStyleCnt="0"/>
      <dgm:spPr/>
    </dgm:pt>
    <dgm:pt modelId="{8756A07E-7692-4B6B-924C-CFA3ABF2D05F}" type="pres">
      <dgm:prSet presAssocID="{4002C2B1-7C0C-42F8-B22D-679E55D30A42}" presName="rootText" presStyleLbl="node1" presStyleIdx="4" presStyleCnt="5"/>
      <dgm:spPr/>
    </dgm:pt>
    <dgm:pt modelId="{2F43C988-E3E7-48A3-B497-1A910F3513FE}" type="pres">
      <dgm:prSet presAssocID="{4002C2B1-7C0C-42F8-B22D-679E55D30A42}" presName="rootConnector" presStyleLbl="node1" presStyleIdx="4" presStyleCnt="5"/>
      <dgm:spPr/>
    </dgm:pt>
    <dgm:pt modelId="{D85584B2-82D0-4EBA-96D4-3B4684695C7F}" type="pres">
      <dgm:prSet presAssocID="{4002C2B1-7C0C-42F8-B22D-679E55D30A42}" presName="childShape" presStyleCnt="0"/>
      <dgm:spPr/>
    </dgm:pt>
    <dgm:pt modelId="{FAD79F57-E0E4-4C61-ADF0-243CDDD7F0E2}" type="pres">
      <dgm:prSet presAssocID="{479E61A2-0B43-4831-B0EE-A22CB18A698C}" presName="Name13" presStyleLbl="parChTrans1D2" presStyleIdx="7" presStyleCnt="9"/>
      <dgm:spPr/>
    </dgm:pt>
    <dgm:pt modelId="{80828FE6-782B-43CC-ACD7-F78E56A841B1}" type="pres">
      <dgm:prSet presAssocID="{A446CE1A-2870-4742-AF27-A6403CB869BB}" presName="childText" presStyleLbl="bgAcc1" presStyleIdx="7" presStyleCnt="9">
        <dgm:presLayoutVars>
          <dgm:bulletEnabled val="1"/>
        </dgm:presLayoutVars>
      </dgm:prSet>
      <dgm:spPr/>
    </dgm:pt>
    <dgm:pt modelId="{07A10E51-341C-4590-9323-6C41B575E88D}" type="pres">
      <dgm:prSet presAssocID="{7C9787C5-2538-45FF-BC09-DFCF63BD6C0E}" presName="Name13" presStyleLbl="parChTrans1D2" presStyleIdx="8" presStyleCnt="9"/>
      <dgm:spPr/>
    </dgm:pt>
    <dgm:pt modelId="{29858993-DF85-4FAC-AE90-DF5019C84F56}" type="pres">
      <dgm:prSet presAssocID="{C9829BF7-14E3-4E77-860D-D075A8AFC157}" presName="childText" presStyleLbl="bgAcc1" presStyleIdx="8" presStyleCnt="9">
        <dgm:presLayoutVars>
          <dgm:bulletEnabled val="1"/>
        </dgm:presLayoutVars>
      </dgm:prSet>
      <dgm:spPr/>
    </dgm:pt>
  </dgm:ptLst>
  <dgm:cxnLst>
    <dgm:cxn modelId="{7E761F02-3ADE-499A-9FBC-C9EF4E44AABA}" srcId="{4002C2B1-7C0C-42F8-B22D-679E55D30A42}" destId="{A446CE1A-2870-4742-AF27-A6403CB869BB}" srcOrd="0" destOrd="0" parTransId="{479E61A2-0B43-4831-B0EE-A22CB18A698C}" sibTransId="{254E367B-207D-4E34-96FE-A88F3D9842DC}"/>
    <dgm:cxn modelId="{BADC5B08-FFD0-49F2-BFFC-3C73A442BCB0}" srcId="{B9D8CD9A-D055-4F22-838E-BB2026DC07F2}" destId="{5208501C-28C7-44F0-B331-9E38EA66A952}" srcOrd="0" destOrd="0" parTransId="{E4EBBC36-0E6B-4442-8BEF-906064F7A9F3}" sibTransId="{C488B0B5-95E2-441B-9CFB-6E1729CC0AAA}"/>
    <dgm:cxn modelId="{81250409-30D6-4496-8CC8-E1CE8326F0AC}" type="presOf" srcId="{263F5D4A-7C6B-438F-A996-C61A64FF7D43}" destId="{330434A4-C323-4D86-A9DE-B8E504612A11}" srcOrd="0" destOrd="0" presId="urn:microsoft.com/office/officeart/2005/8/layout/hierarchy3"/>
    <dgm:cxn modelId="{D4B04B0B-491D-47A9-807E-531AF5628A56}" type="presOf" srcId="{E992125B-67BC-4807-AE88-CEB8A26B943D}" destId="{27EB26A7-BA33-4F83-96DC-A5B924C9980B}" srcOrd="0" destOrd="0" presId="urn:microsoft.com/office/officeart/2005/8/layout/hierarchy3"/>
    <dgm:cxn modelId="{8363C316-81E6-4C5F-BD4F-CE2A0332BE21}" type="presOf" srcId="{89793D53-B1AD-47FE-94E0-8193570903CE}" destId="{476F5025-96B4-460E-A477-794D099D113B}" srcOrd="0" destOrd="0" presId="urn:microsoft.com/office/officeart/2005/8/layout/hierarchy3"/>
    <dgm:cxn modelId="{86AF4719-ED78-4CB9-82A9-1C4E415FE6C1}" type="presOf" srcId="{2FCBECCF-3AD9-42CC-B163-64275BC915AF}" destId="{932FCAF3-E41D-4251-8FB6-ACFF11B366FB}" srcOrd="0" destOrd="0" presId="urn:microsoft.com/office/officeart/2005/8/layout/hierarchy3"/>
    <dgm:cxn modelId="{CF3D3E1C-8C46-41FD-A6D5-8397A50FB4CC}" srcId="{B9D8CD9A-D055-4F22-838E-BB2026DC07F2}" destId="{263F5D4A-7C6B-438F-A996-C61A64FF7D43}" srcOrd="3" destOrd="0" parTransId="{D47BAA82-15A0-4D2D-BEFA-2D4D521D366D}" sibTransId="{0062AADE-1B56-4215-A161-69FDFAF9AB08}"/>
    <dgm:cxn modelId="{C3CA2A22-F72A-46E1-B71E-BC6F210A8FA3}" srcId="{263F5D4A-7C6B-438F-A996-C61A64FF7D43}" destId="{ACF2EAED-F0FA-4F0D-9F86-2B4851D278B6}" srcOrd="0" destOrd="0" parTransId="{F531899B-DD86-4B1D-9CAD-1DBB0FE01938}" sibTransId="{889F86BF-B548-4FAF-87CD-94E61DAE54A8}"/>
    <dgm:cxn modelId="{A18AA62C-7B21-48DE-A423-0608A91DA9EA}" srcId="{B9D8CD9A-D055-4F22-838E-BB2026DC07F2}" destId="{F0EAB3CF-0C35-4912-9228-88EB0C3B0B9B}" srcOrd="1" destOrd="0" parTransId="{73A2F1E7-8114-44B7-801A-97A008494350}" sibTransId="{750A019E-8B99-454B-8905-E26F47B4BC86}"/>
    <dgm:cxn modelId="{B41A482E-E29F-4555-8F1C-C6FD32044259}" type="presOf" srcId="{F0EAB3CF-0C35-4912-9228-88EB0C3B0B9B}" destId="{0AFC92CD-B159-4D4F-8719-DA75E7EF0573}" srcOrd="0" destOrd="0" presId="urn:microsoft.com/office/officeart/2005/8/layout/hierarchy3"/>
    <dgm:cxn modelId="{33CBF05E-0FBC-4721-A1B6-336BB9E25088}" type="presOf" srcId="{38F795E9-F02E-47D1-B7F6-EBDE7CE2DE7C}" destId="{2AC7AFCB-D92A-4769-A900-7FAB5BA20AEF}" srcOrd="0" destOrd="0" presId="urn:microsoft.com/office/officeart/2005/8/layout/hierarchy3"/>
    <dgm:cxn modelId="{CFB02F43-9CD9-4C30-9E78-20884E6818BB}" type="presOf" srcId="{479E61A2-0B43-4831-B0EE-A22CB18A698C}" destId="{FAD79F57-E0E4-4C61-ADF0-243CDDD7F0E2}" srcOrd="0" destOrd="0" presId="urn:microsoft.com/office/officeart/2005/8/layout/hierarchy3"/>
    <dgm:cxn modelId="{FA42B168-FCEB-4436-ACDD-C5C9573F5162}" srcId="{B9D8CD9A-D055-4F22-838E-BB2026DC07F2}" destId="{4002C2B1-7C0C-42F8-B22D-679E55D30A42}" srcOrd="4" destOrd="0" parTransId="{BC801706-5E46-4A0E-AB88-40D4282C1600}" sibTransId="{7D92DA1B-EC8A-4047-94D8-0FD15C97C1B3}"/>
    <dgm:cxn modelId="{7A2A9969-5410-4DCB-AC04-967A67BB0A44}" type="presOf" srcId="{263F5D4A-7C6B-438F-A996-C61A64FF7D43}" destId="{D457523D-0D03-46A5-AABB-BE67525DE6C5}" srcOrd="1" destOrd="0" presId="urn:microsoft.com/office/officeart/2005/8/layout/hierarchy3"/>
    <dgm:cxn modelId="{D27C844B-ABDD-4ADD-AF34-F163860C8872}" type="presOf" srcId="{A446CE1A-2870-4742-AF27-A6403CB869BB}" destId="{80828FE6-782B-43CC-ACD7-F78E56A841B1}" srcOrd="0" destOrd="0" presId="urn:microsoft.com/office/officeart/2005/8/layout/hierarchy3"/>
    <dgm:cxn modelId="{C6422B6C-FB60-4324-90CC-DA76FAFABFB9}" type="presOf" srcId="{94333460-E8EB-42B3-8723-F270168F9D1F}" destId="{166786AE-D152-4809-BEF2-66A4E2854909}" srcOrd="0" destOrd="0" presId="urn:microsoft.com/office/officeart/2005/8/layout/hierarchy3"/>
    <dgm:cxn modelId="{75BC7E6E-6B8B-4355-B730-83DF303308A8}" type="presOf" srcId="{3BE85A06-9B31-4F95-9795-5862CA19F943}" destId="{0B2C260A-E4F1-4B01-B327-967B09280686}" srcOrd="0" destOrd="0" presId="urn:microsoft.com/office/officeart/2005/8/layout/hierarchy3"/>
    <dgm:cxn modelId="{4DB8FB51-8440-4305-9886-DCD171BA09DA}" srcId="{5208501C-28C7-44F0-B331-9E38EA66A952}" destId="{94333460-E8EB-42B3-8723-F270168F9D1F}" srcOrd="0" destOrd="0" parTransId="{83CAFDD9-F6D7-4FED-866F-4F852BFFC2A2}" sibTransId="{955A62FD-6DF1-4F01-8EB8-B8CB49A3CD48}"/>
    <dgm:cxn modelId="{4766D773-8321-4AF6-8591-87DE9594FEF0}" srcId="{2F7AD25D-A479-493B-957B-2DEF8FA60025}" destId="{40E4B133-5D05-492D-80CD-A6914F37CA1D}" srcOrd="0" destOrd="0" parTransId="{38F795E9-F02E-47D1-B7F6-EBDE7CE2DE7C}" sibTransId="{4538AD20-8E9F-4B4C-946B-1C07BB3A3130}"/>
    <dgm:cxn modelId="{125DFB79-005F-4B2F-9317-DA2AD7126522}" type="presOf" srcId="{5208501C-28C7-44F0-B331-9E38EA66A952}" destId="{9F479CCF-06D8-4324-8064-B1143F77C579}" srcOrd="1" destOrd="0" presId="urn:microsoft.com/office/officeart/2005/8/layout/hierarchy3"/>
    <dgm:cxn modelId="{C06CEA80-FC3C-4FAD-9111-58967FAB2B01}" srcId="{F0EAB3CF-0C35-4912-9228-88EB0C3B0B9B}" destId="{2FCBECCF-3AD9-42CC-B163-64275BC915AF}" srcOrd="0" destOrd="0" parTransId="{484F6BE9-1095-4C32-8170-5EA607CFCFD8}" sibTransId="{DA55A939-FB84-4972-901B-3D598895CF58}"/>
    <dgm:cxn modelId="{6FE5C385-4FE5-40B7-8653-9582C2FBE247}" type="presOf" srcId="{F531899B-DD86-4B1D-9CAD-1DBB0FE01938}" destId="{06A170A7-9FF5-4575-B27F-B30C02CC61E3}" srcOrd="0" destOrd="0" presId="urn:microsoft.com/office/officeart/2005/8/layout/hierarchy3"/>
    <dgm:cxn modelId="{479A388D-2016-433D-A2AE-AC2C0C6B5A0E}" type="presOf" srcId="{B9D8CD9A-D055-4F22-838E-BB2026DC07F2}" destId="{5B97A1BD-3298-4170-B453-EE17C39A03E6}" srcOrd="0" destOrd="0" presId="urn:microsoft.com/office/officeart/2005/8/layout/hierarchy3"/>
    <dgm:cxn modelId="{A599758E-CE8B-4497-BE6C-36C58579DE19}" type="presOf" srcId="{4002C2B1-7C0C-42F8-B22D-679E55D30A42}" destId="{2F43C988-E3E7-48A3-B497-1A910F3513FE}" srcOrd="1" destOrd="0" presId="urn:microsoft.com/office/officeart/2005/8/layout/hierarchy3"/>
    <dgm:cxn modelId="{AF06B694-31C5-46D5-83A4-E1F7011E991E}" type="presOf" srcId="{5BDE5100-4DF9-4AE5-905B-D70D565837E1}" destId="{1C57F043-1D26-45D9-9F1D-541AAD87C611}" srcOrd="0" destOrd="0" presId="urn:microsoft.com/office/officeart/2005/8/layout/hierarchy3"/>
    <dgm:cxn modelId="{03BDBFA4-BE38-4F03-8DF1-D0745726C6E2}" type="presOf" srcId="{8BBA3DB2-C50E-483C-9C14-676FF4A38F13}" destId="{18BF62DB-F7C4-49E5-978E-05BA5A2FC355}" srcOrd="0" destOrd="0" presId="urn:microsoft.com/office/officeart/2005/8/layout/hierarchy3"/>
    <dgm:cxn modelId="{D2733BAC-AB7E-443C-856E-EF9E152CDD2F}" type="presOf" srcId="{40E4B133-5D05-492D-80CD-A6914F37CA1D}" destId="{52202555-4C83-4F5C-86AD-0F0E67DCA9D6}" srcOrd="0" destOrd="0" presId="urn:microsoft.com/office/officeart/2005/8/layout/hierarchy3"/>
    <dgm:cxn modelId="{A0DB19B1-67BE-44BE-B148-F0283F3C51E8}" type="presOf" srcId="{7C9787C5-2538-45FF-BC09-DFCF63BD6C0E}" destId="{07A10E51-341C-4590-9323-6C41B575E88D}" srcOrd="0" destOrd="0" presId="urn:microsoft.com/office/officeart/2005/8/layout/hierarchy3"/>
    <dgm:cxn modelId="{B8015AB1-CA03-41B3-81BD-33E2109283A9}" type="presOf" srcId="{2F7AD25D-A479-493B-957B-2DEF8FA60025}" destId="{83A72691-5F94-4C21-B788-0DDEB5CF4977}" srcOrd="1" destOrd="0" presId="urn:microsoft.com/office/officeart/2005/8/layout/hierarchy3"/>
    <dgm:cxn modelId="{173C65B8-E8FC-4B83-8CC2-6BFA820FD707}" type="presOf" srcId="{5D87D988-0E73-45EE-BDCC-A2B656478834}" destId="{D504A2E5-84B4-4D3C-9B5A-019A407B306F}" srcOrd="0" destOrd="0" presId="urn:microsoft.com/office/officeart/2005/8/layout/hierarchy3"/>
    <dgm:cxn modelId="{F211B6C0-7A8B-46EB-856C-47E209540B76}" type="presOf" srcId="{F0EAB3CF-0C35-4912-9228-88EB0C3B0B9B}" destId="{DEAF99CF-71CA-4D4E-8164-2D5719F372A9}" srcOrd="1" destOrd="0" presId="urn:microsoft.com/office/officeart/2005/8/layout/hierarchy3"/>
    <dgm:cxn modelId="{781262C1-3898-4839-8FC2-26844A8CBDE1}" type="presOf" srcId="{ACF2EAED-F0FA-4F0D-9F86-2B4851D278B6}" destId="{8E5C2AE1-988D-4931-A5A5-BC99C8741EB1}" srcOrd="0" destOrd="0" presId="urn:microsoft.com/office/officeart/2005/8/layout/hierarchy3"/>
    <dgm:cxn modelId="{8DBF6FD1-5579-4646-8E31-4FD8E684BC4D}" type="presOf" srcId="{4002C2B1-7C0C-42F8-B22D-679E55D30A42}" destId="{8756A07E-7692-4B6B-924C-CFA3ABF2D05F}" srcOrd="0" destOrd="0" presId="urn:microsoft.com/office/officeart/2005/8/layout/hierarchy3"/>
    <dgm:cxn modelId="{7BC9B3D5-C23D-4EA8-A811-9F87F73D6A4D}" srcId="{B9D8CD9A-D055-4F22-838E-BB2026DC07F2}" destId="{2F7AD25D-A479-493B-957B-2DEF8FA60025}" srcOrd="2" destOrd="0" parTransId="{E2F1C9EF-8F30-403B-999F-316B45A7AFDB}" sibTransId="{92128F36-4FFB-4311-85D5-ED5FB8194758}"/>
    <dgm:cxn modelId="{029028DC-6973-4EEA-A791-DC8AA030E388}" type="presOf" srcId="{C9829BF7-14E3-4E77-860D-D075A8AFC157}" destId="{29858993-DF85-4FAC-AE90-DF5019C84F56}" srcOrd="0" destOrd="0" presId="urn:microsoft.com/office/officeart/2005/8/layout/hierarchy3"/>
    <dgm:cxn modelId="{F60DD1DC-B8D0-46E9-A394-A662BB89A6CC}" type="presOf" srcId="{83CAFDD9-F6D7-4FED-866F-4F852BFFC2A2}" destId="{F84657E2-42E1-4DBF-8362-12CABF517485}" srcOrd="0" destOrd="0" presId="urn:microsoft.com/office/officeart/2005/8/layout/hierarchy3"/>
    <dgm:cxn modelId="{CD50FAE0-F768-4271-95C1-90AF3DE67898}" srcId="{2F7AD25D-A479-493B-957B-2DEF8FA60025}" destId="{5D87D988-0E73-45EE-BDCC-A2B656478834}" srcOrd="1" destOrd="0" parTransId="{3BE85A06-9B31-4F95-9795-5862CA19F943}" sibTransId="{140190A3-06F3-46BE-B4F1-7FF6846B37F8}"/>
    <dgm:cxn modelId="{80DB50E1-E67D-46A5-8814-F0D9351BDC10}" type="presOf" srcId="{5208501C-28C7-44F0-B331-9E38EA66A952}" destId="{374DF0A4-04CB-4223-B6EC-DAB4039C54E8}" srcOrd="0" destOrd="0" presId="urn:microsoft.com/office/officeart/2005/8/layout/hierarchy3"/>
    <dgm:cxn modelId="{11CB62E3-37F3-4E63-A459-C60D23E5C33B}" srcId="{263F5D4A-7C6B-438F-A996-C61A64FF7D43}" destId="{E992125B-67BC-4807-AE88-CEB8A26B943D}" srcOrd="2" destOrd="0" parTransId="{5BDE5100-4DF9-4AE5-905B-D70D565837E1}" sibTransId="{1187ABF3-08A5-4C77-BAF6-A5B81C45F606}"/>
    <dgm:cxn modelId="{3B543AEF-CEBF-4F53-BBC3-7AB9C93B7D01}" type="presOf" srcId="{2F7AD25D-A479-493B-957B-2DEF8FA60025}" destId="{C58E7FE1-DAB6-4642-A2AA-365312313AD1}" srcOrd="0" destOrd="0" presId="urn:microsoft.com/office/officeart/2005/8/layout/hierarchy3"/>
    <dgm:cxn modelId="{4B5239F2-E536-4D10-8823-3C93C3B426F1}" type="presOf" srcId="{484F6BE9-1095-4C32-8170-5EA607CFCFD8}" destId="{3D9F11F9-0A06-4504-BAC5-D89BA1B850B9}" srcOrd="0" destOrd="0" presId="urn:microsoft.com/office/officeart/2005/8/layout/hierarchy3"/>
    <dgm:cxn modelId="{0DFAD3F8-F608-4C25-A3C6-DA646B812475}" srcId="{263F5D4A-7C6B-438F-A996-C61A64FF7D43}" destId="{8BBA3DB2-C50E-483C-9C14-676FF4A38F13}" srcOrd="1" destOrd="0" parTransId="{89793D53-B1AD-47FE-94E0-8193570903CE}" sibTransId="{9AD1D314-ECEC-43A1-8DF3-EDF322F34BA6}"/>
    <dgm:cxn modelId="{C720D4F8-7F48-435B-A5A6-64B378BE3DFD}" srcId="{4002C2B1-7C0C-42F8-B22D-679E55D30A42}" destId="{C9829BF7-14E3-4E77-860D-D075A8AFC157}" srcOrd="1" destOrd="0" parTransId="{7C9787C5-2538-45FF-BC09-DFCF63BD6C0E}" sibTransId="{C5E8694A-335A-412E-B0F4-14C2760DF32C}"/>
    <dgm:cxn modelId="{D76801EC-D7E4-48E6-A49A-726A158C176D}" type="presParOf" srcId="{5B97A1BD-3298-4170-B453-EE17C39A03E6}" destId="{682891C8-2A35-4CC5-80B2-FE4984219F7D}" srcOrd="0" destOrd="0" presId="urn:microsoft.com/office/officeart/2005/8/layout/hierarchy3"/>
    <dgm:cxn modelId="{081CE61B-05B1-499F-A7FE-1D04EF32FC66}" type="presParOf" srcId="{682891C8-2A35-4CC5-80B2-FE4984219F7D}" destId="{9DFC7EB2-7093-4CA9-90D3-9A85DB84D3EF}" srcOrd="0" destOrd="0" presId="urn:microsoft.com/office/officeart/2005/8/layout/hierarchy3"/>
    <dgm:cxn modelId="{DDFCD166-1DD3-4FF4-85BC-9BFA44E1F806}" type="presParOf" srcId="{9DFC7EB2-7093-4CA9-90D3-9A85DB84D3EF}" destId="{374DF0A4-04CB-4223-B6EC-DAB4039C54E8}" srcOrd="0" destOrd="0" presId="urn:microsoft.com/office/officeart/2005/8/layout/hierarchy3"/>
    <dgm:cxn modelId="{88735787-96B7-419F-A6A8-70E3DCE16039}" type="presParOf" srcId="{9DFC7EB2-7093-4CA9-90D3-9A85DB84D3EF}" destId="{9F479CCF-06D8-4324-8064-B1143F77C579}" srcOrd="1" destOrd="0" presId="urn:microsoft.com/office/officeart/2005/8/layout/hierarchy3"/>
    <dgm:cxn modelId="{7D684813-9C9A-49B4-A6C1-131A9E0770BC}" type="presParOf" srcId="{682891C8-2A35-4CC5-80B2-FE4984219F7D}" destId="{1962C1E5-FF8E-4190-9F62-5BA6DE5953A2}" srcOrd="1" destOrd="0" presId="urn:microsoft.com/office/officeart/2005/8/layout/hierarchy3"/>
    <dgm:cxn modelId="{24EFCCAA-3248-4EB7-AB52-BB803CC030E3}" type="presParOf" srcId="{1962C1E5-FF8E-4190-9F62-5BA6DE5953A2}" destId="{F84657E2-42E1-4DBF-8362-12CABF517485}" srcOrd="0" destOrd="0" presId="urn:microsoft.com/office/officeart/2005/8/layout/hierarchy3"/>
    <dgm:cxn modelId="{A25C6C85-A816-4BDF-A15C-328080FC0BE3}" type="presParOf" srcId="{1962C1E5-FF8E-4190-9F62-5BA6DE5953A2}" destId="{166786AE-D152-4809-BEF2-66A4E2854909}" srcOrd="1" destOrd="0" presId="urn:microsoft.com/office/officeart/2005/8/layout/hierarchy3"/>
    <dgm:cxn modelId="{600C615B-4AB5-45AC-B0F5-E3D16B77F426}" type="presParOf" srcId="{5B97A1BD-3298-4170-B453-EE17C39A03E6}" destId="{6D7B5806-2DBF-4D04-A990-880F277A9ECB}" srcOrd="1" destOrd="0" presId="urn:microsoft.com/office/officeart/2005/8/layout/hierarchy3"/>
    <dgm:cxn modelId="{B24C1C2A-771A-4784-A0DB-8371EFDD11FF}" type="presParOf" srcId="{6D7B5806-2DBF-4D04-A990-880F277A9ECB}" destId="{E707CBDE-1E6C-4B84-844C-563D0DB65A0B}" srcOrd="0" destOrd="0" presId="urn:microsoft.com/office/officeart/2005/8/layout/hierarchy3"/>
    <dgm:cxn modelId="{200B7FEC-65A5-42D9-9416-91074EA13101}" type="presParOf" srcId="{E707CBDE-1E6C-4B84-844C-563D0DB65A0B}" destId="{0AFC92CD-B159-4D4F-8719-DA75E7EF0573}" srcOrd="0" destOrd="0" presId="urn:microsoft.com/office/officeart/2005/8/layout/hierarchy3"/>
    <dgm:cxn modelId="{34733060-C3AC-4432-AC6D-A437D99BC00D}" type="presParOf" srcId="{E707CBDE-1E6C-4B84-844C-563D0DB65A0B}" destId="{DEAF99CF-71CA-4D4E-8164-2D5719F372A9}" srcOrd="1" destOrd="0" presId="urn:microsoft.com/office/officeart/2005/8/layout/hierarchy3"/>
    <dgm:cxn modelId="{57F9A350-F4A0-4C57-9DA5-06A033A6E6D6}" type="presParOf" srcId="{6D7B5806-2DBF-4D04-A990-880F277A9ECB}" destId="{7CC7016C-B790-4569-98C9-4CC4E3D08BE2}" srcOrd="1" destOrd="0" presId="urn:microsoft.com/office/officeart/2005/8/layout/hierarchy3"/>
    <dgm:cxn modelId="{62B083E8-7B33-419B-9473-6F6435E17CCA}" type="presParOf" srcId="{7CC7016C-B790-4569-98C9-4CC4E3D08BE2}" destId="{3D9F11F9-0A06-4504-BAC5-D89BA1B850B9}" srcOrd="0" destOrd="0" presId="urn:microsoft.com/office/officeart/2005/8/layout/hierarchy3"/>
    <dgm:cxn modelId="{13FC2ACA-30DE-472B-BA97-8B26E432A1AD}" type="presParOf" srcId="{7CC7016C-B790-4569-98C9-4CC4E3D08BE2}" destId="{932FCAF3-E41D-4251-8FB6-ACFF11B366FB}" srcOrd="1" destOrd="0" presId="urn:microsoft.com/office/officeart/2005/8/layout/hierarchy3"/>
    <dgm:cxn modelId="{B3279A95-FAD2-45F1-8D3E-A7897C2A5685}" type="presParOf" srcId="{5B97A1BD-3298-4170-B453-EE17C39A03E6}" destId="{E24559E2-322E-495E-9CD1-F4E10AAB1041}" srcOrd="2" destOrd="0" presId="urn:microsoft.com/office/officeart/2005/8/layout/hierarchy3"/>
    <dgm:cxn modelId="{46E88EA7-6FF1-4E08-B987-3296355F2E0D}" type="presParOf" srcId="{E24559E2-322E-495E-9CD1-F4E10AAB1041}" destId="{B98224E9-DB79-414B-8202-C58FA8A6341B}" srcOrd="0" destOrd="0" presId="urn:microsoft.com/office/officeart/2005/8/layout/hierarchy3"/>
    <dgm:cxn modelId="{589768F5-14C6-4F80-92B8-9217CE858D31}" type="presParOf" srcId="{B98224E9-DB79-414B-8202-C58FA8A6341B}" destId="{C58E7FE1-DAB6-4642-A2AA-365312313AD1}" srcOrd="0" destOrd="0" presId="urn:microsoft.com/office/officeart/2005/8/layout/hierarchy3"/>
    <dgm:cxn modelId="{4342D669-1149-4540-9A4C-3324B009E9C7}" type="presParOf" srcId="{B98224E9-DB79-414B-8202-C58FA8A6341B}" destId="{83A72691-5F94-4C21-B788-0DDEB5CF4977}" srcOrd="1" destOrd="0" presId="urn:microsoft.com/office/officeart/2005/8/layout/hierarchy3"/>
    <dgm:cxn modelId="{1B19174E-BA5E-4C7B-B545-4CDA0D3775F2}" type="presParOf" srcId="{E24559E2-322E-495E-9CD1-F4E10AAB1041}" destId="{BBF21728-6542-43CB-AD5C-8F948C8CAE40}" srcOrd="1" destOrd="0" presId="urn:microsoft.com/office/officeart/2005/8/layout/hierarchy3"/>
    <dgm:cxn modelId="{64EEA755-08CE-46CE-A626-2D00A7103B97}" type="presParOf" srcId="{BBF21728-6542-43CB-AD5C-8F948C8CAE40}" destId="{2AC7AFCB-D92A-4769-A900-7FAB5BA20AEF}" srcOrd="0" destOrd="0" presId="urn:microsoft.com/office/officeart/2005/8/layout/hierarchy3"/>
    <dgm:cxn modelId="{CB52A8C3-56F2-4FA2-BFBA-844D4072CCCA}" type="presParOf" srcId="{BBF21728-6542-43CB-AD5C-8F948C8CAE40}" destId="{52202555-4C83-4F5C-86AD-0F0E67DCA9D6}" srcOrd="1" destOrd="0" presId="urn:microsoft.com/office/officeart/2005/8/layout/hierarchy3"/>
    <dgm:cxn modelId="{9248CD29-C68D-41EC-8401-49A2485F680F}" type="presParOf" srcId="{BBF21728-6542-43CB-AD5C-8F948C8CAE40}" destId="{0B2C260A-E4F1-4B01-B327-967B09280686}" srcOrd="2" destOrd="0" presId="urn:microsoft.com/office/officeart/2005/8/layout/hierarchy3"/>
    <dgm:cxn modelId="{1A21A632-5C4C-4F21-AAC6-AFC79A8FA9B2}" type="presParOf" srcId="{BBF21728-6542-43CB-AD5C-8F948C8CAE40}" destId="{D504A2E5-84B4-4D3C-9B5A-019A407B306F}" srcOrd="3" destOrd="0" presId="urn:microsoft.com/office/officeart/2005/8/layout/hierarchy3"/>
    <dgm:cxn modelId="{21C3593C-1C65-4D61-88BE-3BB9AD01A7AD}" type="presParOf" srcId="{5B97A1BD-3298-4170-B453-EE17C39A03E6}" destId="{31701EA9-21EE-456B-948F-2F1010FB8F18}" srcOrd="3" destOrd="0" presId="urn:microsoft.com/office/officeart/2005/8/layout/hierarchy3"/>
    <dgm:cxn modelId="{50FB418F-B8A7-4649-AFCD-1E1BED659B91}" type="presParOf" srcId="{31701EA9-21EE-456B-948F-2F1010FB8F18}" destId="{B6044F43-54C0-4D12-9744-52F24A3CD371}" srcOrd="0" destOrd="0" presId="urn:microsoft.com/office/officeart/2005/8/layout/hierarchy3"/>
    <dgm:cxn modelId="{31C8644A-D652-4941-BA60-0FB9E198CE42}" type="presParOf" srcId="{B6044F43-54C0-4D12-9744-52F24A3CD371}" destId="{330434A4-C323-4D86-A9DE-B8E504612A11}" srcOrd="0" destOrd="0" presId="urn:microsoft.com/office/officeart/2005/8/layout/hierarchy3"/>
    <dgm:cxn modelId="{98B91A30-8E01-4C99-A7CF-4C532FB3C95B}" type="presParOf" srcId="{B6044F43-54C0-4D12-9744-52F24A3CD371}" destId="{D457523D-0D03-46A5-AABB-BE67525DE6C5}" srcOrd="1" destOrd="0" presId="urn:microsoft.com/office/officeart/2005/8/layout/hierarchy3"/>
    <dgm:cxn modelId="{6D020EDD-8172-4EBC-A9E6-E10A06503AB1}" type="presParOf" srcId="{31701EA9-21EE-456B-948F-2F1010FB8F18}" destId="{F05DCD03-95D9-4644-B403-E5791B3B5228}" srcOrd="1" destOrd="0" presId="urn:microsoft.com/office/officeart/2005/8/layout/hierarchy3"/>
    <dgm:cxn modelId="{9F49DFFB-7489-474D-BCA6-F758A33B2165}" type="presParOf" srcId="{F05DCD03-95D9-4644-B403-E5791B3B5228}" destId="{06A170A7-9FF5-4575-B27F-B30C02CC61E3}" srcOrd="0" destOrd="0" presId="urn:microsoft.com/office/officeart/2005/8/layout/hierarchy3"/>
    <dgm:cxn modelId="{6837EE7C-9B2E-43E1-8049-E539782281B6}" type="presParOf" srcId="{F05DCD03-95D9-4644-B403-E5791B3B5228}" destId="{8E5C2AE1-988D-4931-A5A5-BC99C8741EB1}" srcOrd="1" destOrd="0" presId="urn:microsoft.com/office/officeart/2005/8/layout/hierarchy3"/>
    <dgm:cxn modelId="{5F8F6BC3-1725-4EE2-9023-8184B3EAE396}" type="presParOf" srcId="{F05DCD03-95D9-4644-B403-E5791B3B5228}" destId="{476F5025-96B4-460E-A477-794D099D113B}" srcOrd="2" destOrd="0" presId="urn:microsoft.com/office/officeart/2005/8/layout/hierarchy3"/>
    <dgm:cxn modelId="{AF8F53FF-20F1-4787-AACA-BC290365245D}" type="presParOf" srcId="{F05DCD03-95D9-4644-B403-E5791B3B5228}" destId="{18BF62DB-F7C4-49E5-978E-05BA5A2FC355}" srcOrd="3" destOrd="0" presId="urn:microsoft.com/office/officeart/2005/8/layout/hierarchy3"/>
    <dgm:cxn modelId="{ABC24B60-E57B-4ADB-B2B9-C061E907CDEF}" type="presParOf" srcId="{F05DCD03-95D9-4644-B403-E5791B3B5228}" destId="{1C57F043-1D26-45D9-9F1D-541AAD87C611}" srcOrd="4" destOrd="0" presId="urn:microsoft.com/office/officeart/2005/8/layout/hierarchy3"/>
    <dgm:cxn modelId="{E95600ED-7446-476C-86CD-7B1C53A12F3B}" type="presParOf" srcId="{F05DCD03-95D9-4644-B403-E5791B3B5228}" destId="{27EB26A7-BA33-4F83-96DC-A5B924C9980B}" srcOrd="5" destOrd="0" presId="urn:microsoft.com/office/officeart/2005/8/layout/hierarchy3"/>
    <dgm:cxn modelId="{CBBFC376-283A-444B-85B3-1D33027C3A48}" type="presParOf" srcId="{5B97A1BD-3298-4170-B453-EE17C39A03E6}" destId="{1F555916-1763-44AA-86D7-0D8D83C16A82}" srcOrd="4" destOrd="0" presId="urn:microsoft.com/office/officeart/2005/8/layout/hierarchy3"/>
    <dgm:cxn modelId="{FED264A4-8387-448F-A9B1-533787B21B2E}" type="presParOf" srcId="{1F555916-1763-44AA-86D7-0D8D83C16A82}" destId="{6FF60725-720E-4423-90D1-86ADE398D82F}" srcOrd="0" destOrd="0" presId="urn:microsoft.com/office/officeart/2005/8/layout/hierarchy3"/>
    <dgm:cxn modelId="{BF1263E8-D16F-4E03-BC8F-42402CDCBBEC}" type="presParOf" srcId="{6FF60725-720E-4423-90D1-86ADE398D82F}" destId="{8756A07E-7692-4B6B-924C-CFA3ABF2D05F}" srcOrd="0" destOrd="0" presId="urn:microsoft.com/office/officeart/2005/8/layout/hierarchy3"/>
    <dgm:cxn modelId="{3BB4ADDE-0000-4584-B7CD-975CEF6803A7}" type="presParOf" srcId="{6FF60725-720E-4423-90D1-86ADE398D82F}" destId="{2F43C988-E3E7-48A3-B497-1A910F3513FE}" srcOrd="1" destOrd="0" presId="urn:microsoft.com/office/officeart/2005/8/layout/hierarchy3"/>
    <dgm:cxn modelId="{5AD736FA-B2A3-40BE-91F3-844486669D8E}" type="presParOf" srcId="{1F555916-1763-44AA-86D7-0D8D83C16A82}" destId="{D85584B2-82D0-4EBA-96D4-3B4684695C7F}" srcOrd="1" destOrd="0" presId="urn:microsoft.com/office/officeart/2005/8/layout/hierarchy3"/>
    <dgm:cxn modelId="{D5619AF0-4BA3-415F-B5FC-7236D23A175F}" type="presParOf" srcId="{D85584B2-82D0-4EBA-96D4-3B4684695C7F}" destId="{FAD79F57-E0E4-4C61-ADF0-243CDDD7F0E2}" srcOrd="0" destOrd="0" presId="urn:microsoft.com/office/officeart/2005/8/layout/hierarchy3"/>
    <dgm:cxn modelId="{1C0C6D6A-E20C-4E13-A8AB-363E3100FAAB}" type="presParOf" srcId="{D85584B2-82D0-4EBA-96D4-3B4684695C7F}" destId="{80828FE6-782B-43CC-ACD7-F78E56A841B1}" srcOrd="1" destOrd="0" presId="urn:microsoft.com/office/officeart/2005/8/layout/hierarchy3"/>
    <dgm:cxn modelId="{7CCCAF55-6934-40E9-884D-7E85A52CF4F4}" type="presParOf" srcId="{D85584B2-82D0-4EBA-96D4-3B4684695C7F}" destId="{07A10E51-341C-4590-9323-6C41B575E88D}" srcOrd="2" destOrd="0" presId="urn:microsoft.com/office/officeart/2005/8/layout/hierarchy3"/>
    <dgm:cxn modelId="{F206B340-DAB7-49BC-8900-2EB133ED70AB}" type="presParOf" srcId="{D85584B2-82D0-4EBA-96D4-3B4684695C7F}" destId="{29858993-DF85-4FAC-AE90-DF5019C84F56}"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8A906E-6449-4B9A-8FD1-034A59DC4F3A}">
      <dsp:nvSpPr>
        <dsp:cNvPr id="0" name=""/>
        <dsp:cNvSpPr/>
      </dsp:nvSpPr>
      <dsp:spPr>
        <a:xfrm>
          <a:off x="0" y="529"/>
          <a:ext cx="5949950" cy="0"/>
        </a:xfrm>
        <a:prstGeom prst="line">
          <a:avLst/>
        </a:prstGeom>
        <a:gradFill rotWithShape="0">
          <a:gsLst>
            <a:gs pos="0">
              <a:schemeClr val="accent5">
                <a:hueOff val="0"/>
                <a:satOff val="0"/>
                <a:lumOff val="0"/>
                <a:alphaOff val="0"/>
                <a:tint val="98000"/>
                <a:hueMod val="94000"/>
                <a:satMod val="130000"/>
                <a:lumMod val="128000"/>
              </a:schemeClr>
            </a:gs>
            <a:gs pos="100000">
              <a:schemeClr val="accent5">
                <a:hueOff val="0"/>
                <a:satOff val="0"/>
                <a:lumOff val="0"/>
                <a:alphaOff val="0"/>
                <a:shade val="94000"/>
                <a:lumMod val="88000"/>
              </a:schemeClr>
            </a:gs>
          </a:gsLst>
          <a:lin ang="5400000" scaled="0"/>
        </a:gradFill>
        <a:ln w="9525" cap="rnd" cmpd="sng" algn="ctr">
          <a:solidFill>
            <a:schemeClr val="accent5">
              <a:hueOff val="0"/>
              <a:satOff val="0"/>
              <a:lumOff val="0"/>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33946D2A-1095-4488-BC21-88F354FA5860}">
      <dsp:nvSpPr>
        <dsp:cNvPr id="0" name=""/>
        <dsp:cNvSpPr/>
      </dsp:nvSpPr>
      <dsp:spPr>
        <a:xfrm>
          <a:off x="0" y="529"/>
          <a:ext cx="5949950" cy="481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Steps in Cleaning up a File Share</a:t>
          </a:r>
        </a:p>
      </dsp:txBody>
      <dsp:txXfrm>
        <a:off x="0" y="529"/>
        <a:ext cx="5949950" cy="481424"/>
      </dsp:txXfrm>
    </dsp:sp>
    <dsp:sp modelId="{FC5933CD-B607-45BF-A9E7-BBACB2ED2E69}">
      <dsp:nvSpPr>
        <dsp:cNvPr id="0" name=""/>
        <dsp:cNvSpPr/>
      </dsp:nvSpPr>
      <dsp:spPr>
        <a:xfrm>
          <a:off x="0" y="481953"/>
          <a:ext cx="5949950" cy="0"/>
        </a:xfrm>
        <a:prstGeom prst="line">
          <a:avLst/>
        </a:prstGeom>
        <a:gradFill rotWithShape="0">
          <a:gsLst>
            <a:gs pos="0">
              <a:schemeClr val="accent5">
                <a:hueOff val="2519282"/>
                <a:satOff val="-1177"/>
                <a:lumOff val="-1323"/>
                <a:alphaOff val="0"/>
                <a:tint val="98000"/>
                <a:hueMod val="94000"/>
                <a:satMod val="130000"/>
                <a:lumMod val="128000"/>
              </a:schemeClr>
            </a:gs>
            <a:gs pos="100000">
              <a:schemeClr val="accent5">
                <a:hueOff val="2519282"/>
                <a:satOff val="-1177"/>
                <a:lumOff val="-1323"/>
                <a:alphaOff val="0"/>
                <a:shade val="94000"/>
                <a:lumMod val="88000"/>
              </a:schemeClr>
            </a:gs>
          </a:gsLst>
          <a:lin ang="5400000" scaled="0"/>
        </a:gradFill>
        <a:ln w="9525" cap="rnd" cmpd="sng" algn="ctr">
          <a:solidFill>
            <a:schemeClr val="accent5">
              <a:hueOff val="2519282"/>
              <a:satOff val="-1177"/>
              <a:lumOff val="-1323"/>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46966711-821B-4796-A949-51B692A376E2}">
      <dsp:nvSpPr>
        <dsp:cNvPr id="0" name=""/>
        <dsp:cNvSpPr/>
      </dsp:nvSpPr>
      <dsp:spPr>
        <a:xfrm>
          <a:off x="0" y="481953"/>
          <a:ext cx="5949950" cy="481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Where to Start: Obtaining Support</a:t>
          </a:r>
        </a:p>
      </dsp:txBody>
      <dsp:txXfrm>
        <a:off x="0" y="481953"/>
        <a:ext cx="5949950" cy="481424"/>
      </dsp:txXfrm>
    </dsp:sp>
    <dsp:sp modelId="{CEB3B7C2-F114-4466-B4CE-A0F333C85738}">
      <dsp:nvSpPr>
        <dsp:cNvPr id="0" name=""/>
        <dsp:cNvSpPr/>
      </dsp:nvSpPr>
      <dsp:spPr>
        <a:xfrm>
          <a:off x="0" y="963377"/>
          <a:ext cx="5949950" cy="0"/>
        </a:xfrm>
        <a:prstGeom prst="line">
          <a:avLst/>
        </a:prstGeom>
        <a:gradFill rotWithShape="0">
          <a:gsLst>
            <a:gs pos="0">
              <a:schemeClr val="accent5">
                <a:hueOff val="5038564"/>
                <a:satOff val="-2354"/>
                <a:lumOff val="-2647"/>
                <a:alphaOff val="0"/>
                <a:tint val="98000"/>
                <a:hueMod val="94000"/>
                <a:satMod val="130000"/>
                <a:lumMod val="128000"/>
              </a:schemeClr>
            </a:gs>
            <a:gs pos="100000">
              <a:schemeClr val="accent5">
                <a:hueOff val="5038564"/>
                <a:satOff val="-2354"/>
                <a:lumOff val="-2647"/>
                <a:alphaOff val="0"/>
                <a:shade val="94000"/>
                <a:lumMod val="88000"/>
              </a:schemeClr>
            </a:gs>
          </a:gsLst>
          <a:lin ang="5400000" scaled="0"/>
        </a:gradFill>
        <a:ln w="9525" cap="rnd" cmpd="sng" algn="ctr">
          <a:solidFill>
            <a:schemeClr val="accent5">
              <a:hueOff val="5038564"/>
              <a:satOff val="-2354"/>
              <a:lumOff val="-2647"/>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C442F6FB-705F-4E1E-A964-A03BFEB4B0BD}">
      <dsp:nvSpPr>
        <dsp:cNvPr id="0" name=""/>
        <dsp:cNvSpPr/>
      </dsp:nvSpPr>
      <dsp:spPr>
        <a:xfrm>
          <a:off x="0" y="963377"/>
          <a:ext cx="5949950" cy="481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The First Meeting: Make a Plan</a:t>
          </a:r>
        </a:p>
      </dsp:txBody>
      <dsp:txXfrm>
        <a:off x="0" y="963377"/>
        <a:ext cx="5949950" cy="481424"/>
      </dsp:txXfrm>
    </dsp:sp>
    <dsp:sp modelId="{5F004C07-5BDA-41C7-8B86-57A3DDFC4E17}">
      <dsp:nvSpPr>
        <dsp:cNvPr id="0" name=""/>
        <dsp:cNvSpPr/>
      </dsp:nvSpPr>
      <dsp:spPr>
        <a:xfrm>
          <a:off x="0" y="1444801"/>
          <a:ext cx="5949950" cy="0"/>
        </a:xfrm>
        <a:prstGeom prst="line">
          <a:avLst/>
        </a:prstGeom>
        <a:gradFill rotWithShape="0">
          <a:gsLst>
            <a:gs pos="0">
              <a:schemeClr val="accent5">
                <a:hueOff val="7557847"/>
                <a:satOff val="-3531"/>
                <a:lumOff val="-3970"/>
                <a:alphaOff val="0"/>
                <a:tint val="98000"/>
                <a:hueMod val="94000"/>
                <a:satMod val="130000"/>
                <a:lumMod val="128000"/>
              </a:schemeClr>
            </a:gs>
            <a:gs pos="100000">
              <a:schemeClr val="accent5">
                <a:hueOff val="7557847"/>
                <a:satOff val="-3531"/>
                <a:lumOff val="-3970"/>
                <a:alphaOff val="0"/>
                <a:shade val="94000"/>
                <a:lumMod val="88000"/>
              </a:schemeClr>
            </a:gs>
          </a:gsLst>
          <a:lin ang="5400000" scaled="0"/>
        </a:gradFill>
        <a:ln w="9525" cap="rnd" cmpd="sng" algn="ctr">
          <a:solidFill>
            <a:schemeClr val="accent5">
              <a:hueOff val="7557847"/>
              <a:satOff val="-3531"/>
              <a:lumOff val="-3970"/>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E1117786-2C0F-4013-AA94-9B704B6775C9}">
      <dsp:nvSpPr>
        <dsp:cNvPr id="0" name=""/>
        <dsp:cNvSpPr/>
      </dsp:nvSpPr>
      <dsp:spPr>
        <a:xfrm>
          <a:off x="0" y="1444801"/>
          <a:ext cx="5949950" cy="481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ID What You Have: File Analysis</a:t>
          </a:r>
        </a:p>
      </dsp:txBody>
      <dsp:txXfrm>
        <a:off x="0" y="1444801"/>
        <a:ext cx="5949950" cy="481424"/>
      </dsp:txXfrm>
    </dsp:sp>
    <dsp:sp modelId="{EC3BBA99-1A53-4501-9D35-14F75F17BD20}">
      <dsp:nvSpPr>
        <dsp:cNvPr id="0" name=""/>
        <dsp:cNvSpPr/>
      </dsp:nvSpPr>
      <dsp:spPr>
        <a:xfrm>
          <a:off x="0" y="1926225"/>
          <a:ext cx="5949950" cy="0"/>
        </a:xfrm>
        <a:prstGeom prst="line">
          <a:avLst/>
        </a:prstGeom>
        <a:gradFill rotWithShape="0">
          <a:gsLst>
            <a:gs pos="0">
              <a:schemeClr val="accent5">
                <a:hueOff val="10077129"/>
                <a:satOff val="-4709"/>
                <a:lumOff val="-5294"/>
                <a:alphaOff val="0"/>
                <a:tint val="98000"/>
                <a:hueMod val="94000"/>
                <a:satMod val="130000"/>
                <a:lumMod val="128000"/>
              </a:schemeClr>
            </a:gs>
            <a:gs pos="100000">
              <a:schemeClr val="accent5">
                <a:hueOff val="10077129"/>
                <a:satOff val="-4709"/>
                <a:lumOff val="-5294"/>
                <a:alphaOff val="0"/>
                <a:shade val="94000"/>
                <a:lumMod val="88000"/>
              </a:schemeClr>
            </a:gs>
          </a:gsLst>
          <a:lin ang="5400000" scaled="0"/>
        </a:gradFill>
        <a:ln w="9525" cap="rnd" cmpd="sng" algn="ctr">
          <a:solidFill>
            <a:schemeClr val="accent5">
              <a:hueOff val="10077129"/>
              <a:satOff val="-4709"/>
              <a:lumOff val="-5294"/>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CAC4B80F-4687-4FF5-BE39-464967EBD38E}">
      <dsp:nvSpPr>
        <dsp:cNvPr id="0" name=""/>
        <dsp:cNvSpPr/>
      </dsp:nvSpPr>
      <dsp:spPr>
        <a:xfrm>
          <a:off x="0" y="1926225"/>
          <a:ext cx="5949950" cy="481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Delete </a:t>
          </a:r>
          <a:r>
            <a:rPr lang="en-US" sz="2200" kern="1200" dirty="0" err="1"/>
            <a:t>Delete</a:t>
          </a:r>
          <a:r>
            <a:rPr lang="en-US" sz="2200" kern="1200" dirty="0"/>
            <a:t> </a:t>
          </a:r>
          <a:r>
            <a:rPr lang="en-US" sz="2200" kern="1200" dirty="0" err="1"/>
            <a:t>Delete</a:t>
          </a:r>
          <a:r>
            <a:rPr lang="en-US" sz="2200" kern="1200" dirty="0"/>
            <a:t>!</a:t>
          </a:r>
        </a:p>
      </dsp:txBody>
      <dsp:txXfrm>
        <a:off x="0" y="1926225"/>
        <a:ext cx="5949950" cy="481424"/>
      </dsp:txXfrm>
    </dsp:sp>
    <dsp:sp modelId="{10BA6525-F843-4958-B955-CD7B2AC35009}">
      <dsp:nvSpPr>
        <dsp:cNvPr id="0" name=""/>
        <dsp:cNvSpPr/>
      </dsp:nvSpPr>
      <dsp:spPr>
        <a:xfrm>
          <a:off x="0" y="2407649"/>
          <a:ext cx="5949950" cy="0"/>
        </a:xfrm>
        <a:prstGeom prst="line">
          <a:avLst/>
        </a:prstGeom>
        <a:gradFill rotWithShape="0">
          <a:gsLst>
            <a:gs pos="0">
              <a:schemeClr val="accent5">
                <a:hueOff val="12596411"/>
                <a:satOff val="-5886"/>
                <a:lumOff val="-6617"/>
                <a:alphaOff val="0"/>
                <a:tint val="98000"/>
                <a:hueMod val="94000"/>
                <a:satMod val="130000"/>
                <a:lumMod val="128000"/>
              </a:schemeClr>
            </a:gs>
            <a:gs pos="100000">
              <a:schemeClr val="accent5">
                <a:hueOff val="12596411"/>
                <a:satOff val="-5886"/>
                <a:lumOff val="-6617"/>
                <a:alphaOff val="0"/>
                <a:shade val="94000"/>
                <a:lumMod val="88000"/>
              </a:schemeClr>
            </a:gs>
          </a:gsLst>
          <a:lin ang="5400000" scaled="0"/>
        </a:gradFill>
        <a:ln w="9525" cap="rnd" cmpd="sng" algn="ctr">
          <a:solidFill>
            <a:schemeClr val="accent5">
              <a:hueOff val="12596411"/>
              <a:satOff val="-5886"/>
              <a:lumOff val="-6617"/>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F05E3EC8-8179-466D-96FB-ED140CF56E66}">
      <dsp:nvSpPr>
        <dsp:cNvPr id="0" name=""/>
        <dsp:cNvSpPr/>
      </dsp:nvSpPr>
      <dsp:spPr>
        <a:xfrm>
          <a:off x="0" y="2407649"/>
          <a:ext cx="5949950" cy="481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What’s left: Measuring Progress</a:t>
          </a:r>
        </a:p>
      </dsp:txBody>
      <dsp:txXfrm>
        <a:off x="0" y="2407649"/>
        <a:ext cx="5949950" cy="481424"/>
      </dsp:txXfrm>
    </dsp:sp>
    <dsp:sp modelId="{96B0A0E0-F569-4B31-9E80-028E7D7DB078}">
      <dsp:nvSpPr>
        <dsp:cNvPr id="0" name=""/>
        <dsp:cNvSpPr/>
      </dsp:nvSpPr>
      <dsp:spPr>
        <a:xfrm>
          <a:off x="0" y="2889073"/>
          <a:ext cx="5949950" cy="0"/>
        </a:xfrm>
        <a:prstGeom prst="line">
          <a:avLst/>
        </a:prstGeom>
        <a:gradFill rotWithShape="0">
          <a:gsLst>
            <a:gs pos="0">
              <a:schemeClr val="accent5">
                <a:hueOff val="15115693"/>
                <a:satOff val="-7063"/>
                <a:lumOff val="-7940"/>
                <a:alphaOff val="0"/>
                <a:tint val="98000"/>
                <a:hueMod val="94000"/>
                <a:satMod val="130000"/>
                <a:lumMod val="128000"/>
              </a:schemeClr>
            </a:gs>
            <a:gs pos="100000">
              <a:schemeClr val="accent5">
                <a:hueOff val="15115693"/>
                <a:satOff val="-7063"/>
                <a:lumOff val="-7940"/>
                <a:alphaOff val="0"/>
                <a:shade val="94000"/>
                <a:lumMod val="88000"/>
              </a:schemeClr>
            </a:gs>
          </a:gsLst>
          <a:lin ang="5400000" scaled="0"/>
        </a:gradFill>
        <a:ln w="9525" cap="rnd" cmpd="sng" algn="ctr">
          <a:solidFill>
            <a:schemeClr val="accent5">
              <a:hueOff val="15115693"/>
              <a:satOff val="-7063"/>
              <a:lumOff val="-7940"/>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4A0502D4-2BA4-4C7B-8ECE-79A5D3751E0C}">
      <dsp:nvSpPr>
        <dsp:cNvPr id="0" name=""/>
        <dsp:cNvSpPr/>
      </dsp:nvSpPr>
      <dsp:spPr>
        <a:xfrm>
          <a:off x="0" y="2889073"/>
          <a:ext cx="5949950" cy="481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What’s left: File Storage Options</a:t>
          </a:r>
        </a:p>
      </dsp:txBody>
      <dsp:txXfrm>
        <a:off x="0" y="2889073"/>
        <a:ext cx="5949950" cy="481424"/>
      </dsp:txXfrm>
    </dsp:sp>
    <dsp:sp modelId="{A4A49737-8083-4B9D-8E12-51EF4F598341}">
      <dsp:nvSpPr>
        <dsp:cNvPr id="0" name=""/>
        <dsp:cNvSpPr/>
      </dsp:nvSpPr>
      <dsp:spPr>
        <a:xfrm>
          <a:off x="0" y="3370497"/>
          <a:ext cx="5949950" cy="0"/>
        </a:xfrm>
        <a:prstGeom prst="line">
          <a:avLst/>
        </a:prstGeom>
        <a:gradFill rotWithShape="0">
          <a:gsLst>
            <a:gs pos="0">
              <a:schemeClr val="accent5">
                <a:hueOff val="17634976"/>
                <a:satOff val="-8240"/>
                <a:lumOff val="-9264"/>
                <a:alphaOff val="0"/>
                <a:tint val="98000"/>
                <a:hueMod val="94000"/>
                <a:satMod val="130000"/>
                <a:lumMod val="128000"/>
              </a:schemeClr>
            </a:gs>
            <a:gs pos="100000">
              <a:schemeClr val="accent5">
                <a:hueOff val="17634976"/>
                <a:satOff val="-8240"/>
                <a:lumOff val="-9264"/>
                <a:alphaOff val="0"/>
                <a:shade val="94000"/>
                <a:lumMod val="88000"/>
              </a:schemeClr>
            </a:gs>
          </a:gsLst>
          <a:lin ang="5400000" scaled="0"/>
        </a:gradFill>
        <a:ln w="9525" cap="rnd" cmpd="sng" algn="ctr">
          <a:solidFill>
            <a:schemeClr val="accent5">
              <a:hueOff val="17634976"/>
              <a:satOff val="-8240"/>
              <a:lumOff val="-9264"/>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45922DFA-C71B-434A-9E20-2A29176CEE0B}">
      <dsp:nvSpPr>
        <dsp:cNvPr id="0" name=""/>
        <dsp:cNvSpPr/>
      </dsp:nvSpPr>
      <dsp:spPr>
        <a:xfrm>
          <a:off x="0" y="3370497"/>
          <a:ext cx="5949950" cy="481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Sample Folder Structure, File Naming</a:t>
          </a:r>
        </a:p>
      </dsp:txBody>
      <dsp:txXfrm>
        <a:off x="0" y="3370497"/>
        <a:ext cx="5949950" cy="481424"/>
      </dsp:txXfrm>
    </dsp:sp>
    <dsp:sp modelId="{2C0D861F-CFE0-46CB-A9A8-8ABCF10A50C0}">
      <dsp:nvSpPr>
        <dsp:cNvPr id="0" name=""/>
        <dsp:cNvSpPr/>
      </dsp:nvSpPr>
      <dsp:spPr>
        <a:xfrm>
          <a:off x="0" y="3851921"/>
          <a:ext cx="5949950" cy="0"/>
        </a:xfrm>
        <a:prstGeom prst="line">
          <a:avLst/>
        </a:prstGeom>
        <a:gradFill rotWithShape="0">
          <a:gsLst>
            <a:gs pos="0">
              <a:schemeClr val="accent5">
                <a:hueOff val="20154258"/>
                <a:satOff val="-9417"/>
                <a:lumOff val="-10587"/>
                <a:alphaOff val="0"/>
                <a:tint val="98000"/>
                <a:hueMod val="94000"/>
                <a:satMod val="130000"/>
                <a:lumMod val="128000"/>
              </a:schemeClr>
            </a:gs>
            <a:gs pos="100000">
              <a:schemeClr val="accent5">
                <a:hueOff val="20154258"/>
                <a:satOff val="-9417"/>
                <a:lumOff val="-10587"/>
                <a:alphaOff val="0"/>
                <a:shade val="94000"/>
                <a:lumMod val="88000"/>
              </a:schemeClr>
            </a:gs>
          </a:gsLst>
          <a:lin ang="5400000" scaled="0"/>
        </a:gradFill>
        <a:ln w="9525" cap="rnd" cmpd="sng" algn="ctr">
          <a:solidFill>
            <a:schemeClr val="accent5">
              <a:hueOff val="20154258"/>
              <a:satOff val="-9417"/>
              <a:lumOff val="-10587"/>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07448026-45AE-493F-848A-E9BDA44E1A41}">
      <dsp:nvSpPr>
        <dsp:cNvPr id="0" name=""/>
        <dsp:cNvSpPr/>
      </dsp:nvSpPr>
      <dsp:spPr>
        <a:xfrm>
          <a:off x="0" y="3851921"/>
          <a:ext cx="5949950" cy="481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Q&amp;A, Sharing Best Practices</a:t>
          </a:r>
        </a:p>
      </dsp:txBody>
      <dsp:txXfrm>
        <a:off x="0" y="3851921"/>
        <a:ext cx="5949950" cy="4814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6CACC2-24A9-4945-983F-CEC3EF9B92CB}">
      <dsp:nvSpPr>
        <dsp:cNvPr id="0" name=""/>
        <dsp:cNvSpPr/>
      </dsp:nvSpPr>
      <dsp:spPr>
        <a:xfrm>
          <a:off x="1401264" y="633110"/>
          <a:ext cx="290707" cy="91440"/>
        </a:xfrm>
        <a:custGeom>
          <a:avLst/>
          <a:gdLst/>
          <a:ahLst/>
          <a:cxnLst/>
          <a:rect l="0" t="0" r="0" b="0"/>
          <a:pathLst>
            <a:path>
              <a:moveTo>
                <a:pt x="0" y="45720"/>
              </a:moveTo>
              <a:lnTo>
                <a:pt x="290707"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538585" y="677222"/>
        <a:ext cx="16065" cy="3216"/>
      </dsp:txXfrm>
    </dsp:sp>
    <dsp:sp modelId="{6B865F56-8C8F-4B43-9D40-30E54360B48A}">
      <dsp:nvSpPr>
        <dsp:cNvPr id="0" name=""/>
        <dsp:cNvSpPr/>
      </dsp:nvSpPr>
      <dsp:spPr>
        <a:xfrm>
          <a:off x="6077" y="259734"/>
          <a:ext cx="1396987" cy="83819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54" tIns="71854" rIns="68454" bIns="71854"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FF0000"/>
              </a:solidFill>
            </a:rPr>
            <a:t>August 2020</a:t>
          </a:r>
        </a:p>
        <a:p>
          <a:pPr marL="0" lvl="0" indent="0" algn="ctr" defTabSz="622300">
            <a:lnSpc>
              <a:spcPct val="90000"/>
            </a:lnSpc>
            <a:spcBef>
              <a:spcPct val="0"/>
            </a:spcBef>
            <a:spcAft>
              <a:spcPct val="35000"/>
            </a:spcAft>
            <a:buNone/>
          </a:pPr>
          <a:r>
            <a:rPr lang="en-US" sz="1300" kern="1200" dirty="0"/>
            <a:t>Create Active/Inactive Folders</a:t>
          </a:r>
        </a:p>
      </dsp:txBody>
      <dsp:txXfrm>
        <a:off x="6077" y="259734"/>
        <a:ext cx="1396987" cy="838192"/>
      </dsp:txXfrm>
    </dsp:sp>
    <dsp:sp modelId="{E0419FBC-2658-4643-B35D-9DF501B98B66}">
      <dsp:nvSpPr>
        <dsp:cNvPr id="0" name=""/>
        <dsp:cNvSpPr/>
      </dsp:nvSpPr>
      <dsp:spPr>
        <a:xfrm>
          <a:off x="3119558" y="633110"/>
          <a:ext cx="290707" cy="91440"/>
        </a:xfrm>
        <a:custGeom>
          <a:avLst/>
          <a:gdLst/>
          <a:ahLst/>
          <a:cxnLst/>
          <a:rect l="0" t="0" r="0" b="0"/>
          <a:pathLst>
            <a:path>
              <a:moveTo>
                <a:pt x="0" y="45720"/>
              </a:moveTo>
              <a:lnTo>
                <a:pt x="290707"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56879" y="677222"/>
        <a:ext cx="16065" cy="3216"/>
      </dsp:txXfrm>
    </dsp:sp>
    <dsp:sp modelId="{04D77B5D-A519-4BF0-9296-2D93624FDA8B}">
      <dsp:nvSpPr>
        <dsp:cNvPr id="0" name=""/>
        <dsp:cNvSpPr/>
      </dsp:nvSpPr>
      <dsp:spPr>
        <a:xfrm>
          <a:off x="1724371" y="259734"/>
          <a:ext cx="1396987" cy="83819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54" tIns="71854" rIns="68454" bIns="71854" numCol="1" spcCol="1270" anchor="ctr" anchorCtr="0">
          <a:noAutofit/>
        </a:bodyPr>
        <a:lstStyle/>
        <a:p>
          <a:pPr marL="0" lvl="0" indent="0" algn="ctr" defTabSz="533400">
            <a:lnSpc>
              <a:spcPct val="90000"/>
            </a:lnSpc>
            <a:spcBef>
              <a:spcPct val="0"/>
            </a:spcBef>
            <a:spcAft>
              <a:spcPct val="35000"/>
            </a:spcAft>
            <a:buNone/>
          </a:pPr>
          <a:r>
            <a:rPr lang="en-US" sz="1200" kern="1200" dirty="0"/>
            <a:t>Create Folder Plan / Structure</a:t>
          </a:r>
        </a:p>
      </dsp:txBody>
      <dsp:txXfrm>
        <a:off x="1724371" y="259734"/>
        <a:ext cx="1396987" cy="838192"/>
      </dsp:txXfrm>
    </dsp:sp>
    <dsp:sp modelId="{FFAA3257-F267-4FFD-A497-28752D81385E}">
      <dsp:nvSpPr>
        <dsp:cNvPr id="0" name=""/>
        <dsp:cNvSpPr/>
      </dsp:nvSpPr>
      <dsp:spPr>
        <a:xfrm>
          <a:off x="704570" y="1096127"/>
          <a:ext cx="3436588" cy="290707"/>
        </a:xfrm>
        <a:custGeom>
          <a:avLst/>
          <a:gdLst/>
          <a:ahLst/>
          <a:cxnLst/>
          <a:rect l="0" t="0" r="0" b="0"/>
          <a:pathLst>
            <a:path>
              <a:moveTo>
                <a:pt x="3436588" y="0"/>
              </a:moveTo>
              <a:lnTo>
                <a:pt x="3436588" y="162453"/>
              </a:lnTo>
              <a:lnTo>
                <a:pt x="0" y="162453"/>
              </a:lnTo>
              <a:lnTo>
                <a:pt x="0" y="290707"/>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36575" y="1239872"/>
        <a:ext cx="172578" cy="3216"/>
      </dsp:txXfrm>
    </dsp:sp>
    <dsp:sp modelId="{012F8E7D-4B6A-434F-B77C-09908DF3DF27}">
      <dsp:nvSpPr>
        <dsp:cNvPr id="0" name=""/>
        <dsp:cNvSpPr/>
      </dsp:nvSpPr>
      <dsp:spPr>
        <a:xfrm>
          <a:off x="3442665" y="259734"/>
          <a:ext cx="1396987" cy="83819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54" tIns="71854" rIns="68454" bIns="71854" numCol="1" spcCol="1270" anchor="ctr" anchorCtr="0">
          <a:noAutofit/>
        </a:bodyPr>
        <a:lstStyle/>
        <a:p>
          <a:pPr marL="0" lvl="0" indent="0" algn="ctr" defTabSz="533400">
            <a:lnSpc>
              <a:spcPct val="90000"/>
            </a:lnSpc>
            <a:spcBef>
              <a:spcPct val="0"/>
            </a:spcBef>
            <a:spcAft>
              <a:spcPct val="35000"/>
            </a:spcAft>
            <a:buNone/>
          </a:pPr>
          <a:r>
            <a:rPr lang="en-US" sz="1200" kern="1200" dirty="0"/>
            <a:t>IS create backup of Drive to retain until finalized</a:t>
          </a:r>
        </a:p>
      </dsp:txBody>
      <dsp:txXfrm>
        <a:off x="3442665" y="259734"/>
        <a:ext cx="1396987" cy="838192"/>
      </dsp:txXfrm>
    </dsp:sp>
    <dsp:sp modelId="{28D915AE-0974-4928-ACB0-64F9E4A8F54E}">
      <dsp:nvSpPr>
        <dsp:cNvPr id="0" name=""/>
        <dsp:cNvSpPr/>
      </dsp:nvSpPr>
      <dsp:spPr>
        <a:xfrm>
          <a:off x="1401264" y="1792610"/>
          <a:ext cx="290707" cy="91440"/>
        </a:xfrm>
        <a:custGeom>
          <a:avLst/>
          <a:gdLst/>
          <a:ahLst/>
          <a:cxnLst/>
          <a:rect l="0" t="0" r="0" b="0"/>
          <a:pathLst>
            <a:path>
              <a:moveTo>
                <a:pt x="0" y="45720"/>
              </a:moveTo>
              <a:lnTo>
                <a:pt x="290707"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538585" y="1836722"/>
        <a:ext cx="16065" cy="3216"/>
      </dsp:txXfrm>
    </dsp:sp>
    <dsp:sp modelId="{32971C05-CF6D-46A6-8C15-FDFA0FC3B59A}">
      <dsp:nvSpPr>
        <dsp:cNvPr id="0" name=""/>
        <dsp:cNvSpPr/>
      </dsp:nvSpPr>
      <dsp:spPr>
        <a:xfrm>
          <a:off x="6077" y="1419234"/>
          <a:ext cx="1396987" cy="83819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54" tIns="71854" rIns="68454" bIns="71854" numCol="1" spcCol="1270" anchor="ctr" anchorCtr="0">
          <a:noAutofit/>
        </a:bodyPr>
        <a:lstStyle/>
        <a:p>
          <a:pPr marL="0" lvl="0" indent="0" algn="ctr" defTabSz="533400">
            <a:lnSpc>
              <a:spcPct val="90000"/>
            </a:lnSpc>
            <a:spcBef>
              <a:spcPct val="0"/>
            </a:spcBef>
            <a:spcAft>
              <a:spcPct val="35000"/>
            </a:spcAft>
            <a:buNone/>
          </a:pPr>
          <a:r>
            <a:rPr lang="en-US" sz="1200" kern="1200" dirty="0"/>
            <a:t>Remove or relocate loose documents</a:t>
          </a:r>
        </a:p>
      </dsp:txBody>
      <dsp:txXfrm>
        <a:off x="6077" y="1419234"/>
        <a:ext cx="1396987" cy="838192"/>
      </dsp:txXfrm>
    </dsp:sp>
    <dsp:sp modelId="{3F1AD7ED-624E-4B08-9676-051A94E25DEB}">
      <dsp:nvSpPr>
        <dsp:cNvPr id="0" name=""/>
        <dsp:cNvSpPr/>
      </dsp:nvSpPr>
      <dsp:spPr>
        <a:xfrm>
          <a:off x="3119558" y="1792610"/>
          <a:ext cx="290707" cy="91440"/>
        </a:xfrm>
        <a:custGeom>
          <a:avLst/>
          <a:gdLst/>
          <a:ahLst/>
          <a:cxnLst/>
          <a:rect l="0" t="0" r="0" b="0"/>
          <a:pathLst>
            <a:path>
              <a:moveTo>
                <a:pt x="0" y="45720"/>
              </a:moveTo>
              <a:lnTo>
                <a:pt x="290707"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56879" y="1836722"/>
        <a:ext cx="16065" cy="3216"/>
      </dsp:txXfrm>
    </dsp:sp>
    <dsp:sp modelId="{221377A5-79D9-4B84-820F-CDA66521CD36}">
      <dsp:nvSpPr>
        <dsp:cNvPr id="0" name=""/>
        <dsp:cNvSpPr/>
      </dsp:nvSpPr>
      <dsp:spPr>
        <a:xfrm>
          <a:off x="1724371" y="1419234"/>
          <a:ext cx="1396987" cy="83819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54" tIns="71854" rIns="68454" bIns="71854" numCol="1" spcCol="1270" anchor="ctr" anchorCtr="0">
          <a:noAutofit/>
        </a:bodyPr>
        <a:lstStyle/>
        <a:p>
          <a:pPr marL="0" lvl="0" indent="0" algn="ctr" defTabSz="533400">
            <a:lnSpc>
              <a:spcPct val="90000"/>
            </a:lnSpc>
            <a:spcBef>
              <a:spcPct val="0"/>
            </a:spcBef>
            <a:spcAft>
              <a:spcPct val="35000"/>
            </a:spcAft>
            <a:buNone/>
          </a:pPr>
          <a:r>
            <a:rPr lang="en-US" sz="1200" kern="1200" dirty="0"/>
            <a:t>Identify working files/folders to move to One Drive</a:t>
          </a:r>
        </a:p>
      </dsp:txBody>
      <dsp:txXfrm>
        <a:off x="1724371" y="1419234"/>
        <a:ext cx="1396987" cy="838192"/>
      </dsp:txXfrm>
    </dsp:sp>
    <dsp:sp modelId="{F47C8F38-6904-426D-8630-B83448EBE2CD}">
      <dsp:nvSpPr>
        <dsp:cNvPr id="0" name=""/>
        <dsp:cNvSpPr/>
      </dsp:nvSpPr>
      <dsp:spPr>
        <a:xfrm>
          <a:off x="704570" y="2255626"/>
          <a:ext cx="3436588" cy="290707"/>
        </a:xfrm>
        <a:custGeom>
          <a:avLst/>
          <a:gdLst/>
          <a:ahLst/>
          <a:cxnLst/>
          <a:rect l="0" t="0" r="0" b="0"/>
          <a:pathLst>
            <a:path>
              <a:moveTo>
                <a:pt x="3436588" y="0"/>
              </a:moveTo>
              <a:lnTo>
                <a:pt x="3436588" y="162453"/>
              </a:lnTo>
              <a:lnTo>
                <a:pt x="0" y="162453"/>
              </a:lnTo>
              <a:lnTo>
                <a:pt x="0" y="290707"/>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36575" y="2399371"/>
        <a:ext cx="172578" cy="3216"/>
      </dsp:txXfrm>
    </dsp:sp>
    <dsp:sp modelId="{23297ED9-349C-4CA4-B24C-00E04763B5BC}">
      <dsp:nvSpPr>
        <dsp:cNvPr id="0" name=""/>
        <dsp:cNvSpPr/>
      </dsp:nvSpPr>
      <dsp:spPr>
        <a:xfrm>
          <a:off x="3442665" y="1419234"/>
          <a:ext cx="1396987" cy="83819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54" tIns="71854" rIns="68454" bIns="71854" numCol="1" spcCol="1270" anchor="ctr" anchorCtr="0">
          <a:noAutofit/>
        </a:bodyPr>
        <a:lstStyle/>
        <a:p>
          <a:pPr marL="0" lvl="0" indent="0" algn="ctr" defTabSz="533400">
            <a:lnSpc>
              <a:spcPct val="90000"/>
            </a:lnSpc>
            <a:spcBef>
              <a:spcPct val="0"/>
            </a:spcBef>
            <a:spcAft>
              <a:spcPct val="35000"/>
            </a:spcAft>
            <a:buNone/>
          </a:pPr>
          <a:r>
            <a:rPr lang="en-US" sz="1200" kern="1200" dirty="0"/>
            <a:t>Identify division level files/folders to move to SharePoint</a:t>
          </a:r>
        </a:p>
      </dsp:txBody>
      <dsp:txXfrm>
        <a:off x="3442665" y="1419234"/>
        <a:ext cx="1396987" cy="838192"/>
      </dsp:txXfrm>
    </dsp:sp>
    <dsp:sp modelId="{48C6D134-2D78-4968-B02A-9FA422EA0FD9}">
      <dsp:nvSpPr>
        <dsp:cNvPr id="0" name=""/>
        <dsp:cNvSpPr/>
      </dsp:nvSpPr>
      <dsp:spPr>
        <a:xfrm>
          <a:off x="1401264" y="2952109"/>
          <a:ext cx="290707" cy="91440"/>
        </a:xfrm>
        <a:custGeom>
          <a:avLst/>
          <a:gdLst/>
          <a:ahLst/>
          <a:cxnLst/>
          <a:rect l="0" t="0" r="0" b="0"/>
          <a:pathLst>
            <a:path>
              <a:moveTo>
                <a:pt x="0" y="45720"/>
              </a:moveTo>
              <a:lnTo>
                <a:pt x="290707"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538585" y="2996221"/>
        <a:ext cx="16065" cy="3216"/>
      </dsp:txXfrm>
    </dsp:sp>
    <dsp:sp modelId="{0F926BC4-3113-4C2D-B551-8A1262776C7F}">
      <dsp:nvSpPr>
        <dsp:cNvPr id="0" name=""/>
        <dsp:cNvSpPr/>
      </dsp:nvSpPr>
      <dsp:spPr>
        <a:xfrm>
          <a:off x="6077" y="2578733"/>
          <a:ext cx="1396987" cy="83819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54" tIns="71854" rIns="68454" bIns="71854" numCol="1" spcCol="1270" anchor="ctr" anchorCtr="0">
          <a:noAutofit/>
        </a:bodyPr>
        <a:lstStyle/>
        <a:p>
          <a:pPr marL="0" lvl="0" indent="0" algn="ctr" defTabSz="533400">
            <a:lnSpc>
              <a:spcPct val="90000"/>
            </a:lnSpc>
            <a:spcBef>
              <a:spcPct val="0"/>
            </a:spcBef>
            <a:spcAft>
              <a:spcPct val="35000"/>
            </a:spcAft>
            <a:buNone/>
          </a:pPr>
          <a:r>
            <a:rPr lang="en-US" sz="1200" kern="1200" dirty="0"/>
            <a:t>Map records     to retention schedule</a:t>
          </a:r>
        </a:p>
      </dsp:txBody>
      <dsp:txXfrm>
        <a:off x="6077" y="2578733"/>
        <a:ext cx="1396987" cy="838192"/>
      </dsp:txXfrm>
    </dsp:sp>
    <dsp:sp modelId="{442979E9-BE6B-45D0-8DA6-FAE893DB2529}">
      <dsp:nvSpPr>
        <dsp:cNvPr id="0" name=""/>
        <dsp:cNvSpPr/>
      </dsp:nvSpPr>
      <dsp:spPr>
        <a:xfrm>
          <a:off x="3119558" y="2952109"/>
          <a:ext cx="290707" cy="91440"/>
        </a:xfrm>
        <a:custGeom>
          <a:avLst/>
          <a:gdLst/>
          <a:ahLst/>
          <a:cxnLst/>
          <a:rect l="0" t="0" r="0" b="0"/>
          <a:pathLst>
            <a:path>
              <a:moveTo>
                <a:pt x="0" y="45720"/>
              </a:moveTo>
              <a:lnTo>
                <a:pt x="290707"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56879" y="2996221"/>
        <a:ext cx="16065" cy="3216"/>
      </dsp:txXfrm>
    </dsp:sp>
    <dsp:sp modelId="{E783D676-DE97-4466-BE1E-A01D9B752E31}">
      <dsp:nvSpPr>
        <dsp:cNvPr id="0" name=""/>
        <dsp:cNvSpPr/>
      </dsp:nvSpPr>
      <dsp:spPr>
        <a:xfrm>
          <a:off x="1724371" y="2578733"/>
          <a:ext cx="1396987" cy="83819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54" tIns="71854" rIns="68454" bIns="71854" numCol="1" spcCol="1270" anchor="ctr" anchorCtr="0">
          <a:noAutofit/>
        </a:bodyPr>
        <a:lstStyle/>
        <a:p>
          <a:pPr marL="0" lvl="0" indent="0" algn="ctr" defTabSz="533400">
            <a:lnSpc>
              <a:spcPct val="90000"/>
            </a:lnSpc>
            <a:spcBef>
              <a:spcPct val="0"/>
            </a:spcBef>
            <a:spcAft>
              <a:spcPct val="35000"/>
            </a:spcAft>
            <a:buNone/>
          </a:pPr>
          <a:r>
            <a:rPr lang="en-US" sz="1200" kern="1200" dirty="0"/>
            <a:t>Identify silent period for move to new structure and notify staff</a:t>
          </a:r>
        </a:p>
      </dsp:txBody>
      <dsp:txXfrm>
        <a:off x="1724371" y="2578733"/>
        <a:ext cx="1396987" cy="838192"/>
      </dsp:txXfrm>
    </dsp:sp>
    <dsp:sp modelId="{F630866A-D903-49AF-83AA-5EB053120739}">
      <dsp:nvSpPr>
        <dsp:cNvPr id="0" name=""/>
        <dsp:cNvSpPr/>
      </dsp:nvSpPr>
      <dsp:spPr>
        <a:xfrm>
          <a:off x="704570" y="3415125"/>
          <a:ext cx="3436588" cy="290707"/>
        </a:xfrm>
        <a:custGeom>
          <a:avLst/>
          <a:gdLst/>
          <a:ahLst/>
          <a:cxnLst/>
          <a:rect l="0" t="0" r="0" b="0"/>
          <a:pathLst>
            <a:path>
              <a:moveTo>
                <a:pt x="3436588" y="0"/>
              </a:moveTo>
              <a:lnTo>
                <a:pt x="3436588" y="162453"/>
              </a:lnTo>
              <a:lnTo>
                <a:pt x="0" y="162453"/>
              </a:lnTo>
              <a:lnTo>
                <a:pt x="0" y="290707"/>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36575" y="3558871"/>
        <a:ext cx="172578" cy="3216"/>
      </dsp:txXfrm>
    </dsp:sp>
    <dsp:sp modelId="{254E0C43-BA40-4A11-A418-7C1F812E9EB2}">
      <dsp:nvSpPr>
        <dsp:cNvPr id="0" name=""/>
        <dsp:cNvSpPr/>
      </dsp:nvSpPr>
      <dsp:spPr>
        <a:xfrm>
          <a:off x="3442665" y="2578733"/>
          <a:ext cx="1396987" cy="83819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54" tIns="71854" rIns="68454" bIns="71854" numCol="1" spcCol="1270" anchor="ctr" anchorCtr="0">
          <a:noAutofit/>
        </a:bodyPr>
        <a:lstStyle/>
        <a:p>
          <a:pPr marL="0" lvl="0" indent="0" algn="ctr" defTabSz="533400">
            <a:lnSpc>
              <a:spcPct val="90000"/>
            </a:lnSpc>
            <a:spcBef>
              <a:spcPct val="0"/>
            </a:spcBef>
            <a:spcAft>
              <a:spcPct val="35000"/>
            </a:spcAft>
            <a:buNone/>
          </a:pPr>
          <a:r>
            <a:rPr lang="en-US" sz="1200" kern="1200" dirty="0"/>
            <a:t>Remove or relocate duplicates</a:t>
          </a:r>
        </a:p>
      </dsp:txBody>
      <dsp:txXfrm>
        <a:off x="3442665" y="2578733"/>
        <a:ext cx="1396987" cy="838192"/>
      </dsp:txXfrm>
    </dsp:sp>
    <dsp:sp modelId="{F67D5F79-9EE0-47E9-B4B5-50CD9F87F660}">
      <dsp:nvSpPr>
        <dsp:cNvPr id="0" name=""/>
        <dsp:cNvSpPr/>
      </dsp:nvSpPr>
      <dsp:spPr>
        <a:xfrm>
          <a:off x="6077" y="3738232"/>
          <a:ext cx="1396987" cy="838192"/>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54" tIns="71854" rIns="68454" bIns="71854"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FF0000"/>
              </a:solidFill>
            </a:rPr>
            <a:t>December 2020</a:t>
          </a:r>
        </a:p>
        <a:p>
          <a:pPr marL="0" lvl="0" indent="0" algn="ctr" defTabSz="533400">
            <a:lnSpc>
              <a:spcPct val="90000"/>
            </a:lnSpc>
            <a:spcBef>
              <a:spcPct val="0"/>
            </a:spcBef>
            <a:spcAft>
              <a:spcPct val="35000"/>
            </a:spcAft>
            <a:buNone/>
          </a:pPr>
          <a:r>
            <a:rPr lang="en-US" sz="1200" kern="1200" dirty="0"/>
            <a:t>Monitor and Maintain</a:t>
          </a:r>
        </a:p>
      </dsp:txBody>
      <dsp:txXfrm>
        <a:off x="6077" y="3738232"/>
        <a:ext cx="1396987" cy="8381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4DF0A4-04CB-4223-B6EC-DAB4039C54E8}">
      <dsp:nvSpPr>
        <dsp:cNvPr id="0" name=""/>
        <dsp:cNvSpPr/>
      </dsp:nvSpPr>
      <dsp:spPr>
        <a:xfrm>
          <a:off x="3278" y="1416713"/>
          <a:ext cx="1117958" cy="55897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b="0" kern="1200" baseline="0"/>
            <a:t>Administrative Files</a:t>
          </a:r>
          <a:endParaRPr lang="en-US" sz="1100" kern="1200"/>
        </a:p>
      </dsp:txBody>
      <dsp:txXfrm>
        <a:off x="19650" y="1433085"/>
        <a:ext cx="1085214" cy="526235"/>
      </dsp:txXfrm>
    </dsp:sp>
    <dsp:sp modelId="{F84657E2-42E1-4DBF-8362-12CABF517485}">
      <dsp:nvSpPr>
        <dsp:cNvPr id="0" name=""/>
        <dsp:cNvSpPr/>
      </dsp:nvSpPr>
      <dsp:spPr>
        <a:xfrm>
          <a:off x="115074" y="1975692"/>
          <a:ext cx="111795" cy="419234"/>
        </a:xfrm>
        <a:custGeom>
          <a:avLst/>
          <a:gdLst/>
          <a:ahLst/>
          <a:cxnLst/>
          <a:rect l="0" t="0" r="0" b="0"/>
          <a:pathLst>
            <a:path>
              <a:moveTo>
                <a:pt x="0" y="0"/>
              </a:moveTo>
              <a:lnTo>
                <a:pt x="0" y="419234"/>
              </a:lnTo>
              <a:lnTo>
                <a:pt x="111795" y="41923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6786AE-D152-4809-BEF2-66A4E2854909}">
      <dsp:nvSpPr>
        <dsp:cNvPr id="0" name=""/>
        <dsp:cNvSpPr/>
      </dsp:nvSpPr>
      <dsp:spPr>
        <a:xfrm>
          <a:off x="226870" y="2115437"/>
          <a:ext cx="894366" cy="55897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90000"/>
            </a:lnSpc>
            <a:spcBef>
              <a:spcPct val="0"/>
            </a:spcBef>
            <a:spcAft>
              <a:spcPct val="35000"/>
            </a:spcAft>
            <a:buNone/>
          </a:pPr>
          <a:r>
            <a:rPr lang="en-US" sz="900" kern="1200" dirty="0"/>
            <a:t>Administration and Operational</a:t>
          </a:r>
        </a:p>
      </dsp:txBody>
      <dsp:txXfrm>
        <a:off x="243242" y="2131809"/>
        <a:ext cx="861622" cy="526235"/>
      </dsp:txXfrm>
    </dsp:sp>
    <dsp:sp modelId="{0AFC92CD-B159-4D4F-8719-DA75E7EF0573}">
      <dsp:nvSpPr>
        <dsp:cNvPr id="0" name=""/>
        <dsp:cNvSpPr/>
      </dsp:nvSpPr>
      <dsp:spPr>
        <a:xfrm>
          <a:off x="1400726" y="1416713"/>
          <a:ext cx="1117958" cy="55897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b="0" kern="1200" baseline="0"/>
            <a:t>Organizational Files</a:t>
          </a:r>
          <a:endParaRPr lang="en-US" sz="1100" kern="1200"/>
        </a:p>
      </dsp:txBody>
      <dsp:txXfrm>
        <a:off x="1417098" y="1433085"/>
        <a:ext cx="1085214" cy="526235"/>
      </dsp:txXfrm>
    </dsp:sp>
    <dsp:sp modelId="{3D9F11F9-0A06-4504-BAC5-D89BA1B850B9}">
      <dsp:nvSpPr>
        <dsp:cNvPr id="0" name=""/>
        <dsp:cNvSpPr/>
      </dsp:nvSpPr>
      <dsp:spPr>
        <a:xfrm>
          <a:off x="1512522" y="1975692"/>
          <a:ext cx="111795" cy="419234"/>
        </a:xfrm>
        <a:custGeom>
          <a:avLst/>
          <a:gdLst/>
          <a:ahLst/>
          <a:cxnLst/>
          <a:rect l="0" t="0" r="0" b="0"/>
          <a:pathLst>
            <a:path>
              <a:moveTo>
                <a:pt x="0" y="0"/>
              </a:moveTo>
              <a:lnTo>
                <a:pt x="0" y="419234"/>
              </a:lnTo>
              <a:lnTo>
                <a:pt x="111795" y="41923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2FCAF3-E41D-4251-8FB6-ACFF11B366FB}">
      <dsp:nvSpPr>
        <dsp:cNvPr id="0" name=""/>
        <dsp:cNvSpPr/>
      </dsp:nvSpPr>
      <dsp:spPr>
        <a:xfrm>
          <a:off x="1624318" y="2115437"/>
          <a:ext cx="894366" cy="55897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90000"/>
            </a:lnSpc>
            <a:spcBef>
              <a:spcPct val="0"/>
            </a:spcBef>
            <a:spcAft>
              <a:spcPct val="35000"/>
            </a:spcAft>
            <a:buNone/>
          </a:pPr>
          <a:r>
            <a:rPr lang="en-US" sz="900" kern="1200" dirty="0"/>
            <a:t>Division level</a:t>
          </a:r>
        </a:p>
      </dsp:txBody>
      <dsp:txXfrm>
        <a:off x="1640690" y="2131809"/>
        <a:ext cx="861622" cy="526235"/>
      </dsp:txXfrm>
    </dsp:sp>
    <dsp:sp modelId="{C58E7FE1-DAB6-4642-A2AA-365312313AD1}">
      <dsp:nvSpPr>
        <dsp:cNvPr id="0" name=""/>
        <dsp:cNvSpPr/>
      </dsp:nvSpPr>
      <dsp:spPr>
        <a:xfrm>
          <a:off x="2798175" y="1416713"/>
          <a:ext cx="1117958" cy="55897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b="0" kern="1200" baseline="0"/>
            <a:t>Program Files</a:t>
          </a:r>
          <a:endParaRPr lang="en-US" sz="1100" kern="1200"/>
        </a:p>
      </dsp:txBody>
      <dsp:txXfrm>
        <a:off x="2814547" y="1433085"/>
        <a:ext cx="1085214" cy="526235"/>
      </dsp:txXfrm>
    </dsp:sp>
    <dsp:sp modelId="{2AC7AFCB-D92A-4769-A900-7FAB5BA20AEF}">
      <dsp:nvSpPr>
        <dsp:cNvPr id="0" name=""/>
        <dsp:cNvSpPr/>
      </dsp:nvSpPr>
      <dsp:spPr>
        <a:xfrm>
          <a:off x="2909971" y="1975692"/>
          <a:ext cx="111795" cy="419234"/>
        </a:xfrm>
        <a:custGeom>
          <a:avLst/>
          <a:gdLst/>
          <a:ahLst/>
          <a:cxnLst/>
          <a:rect l="0" t="0" r="0" b="0"/>
          <a:pathLst>
            <a:path>
              <a:moveTo>
                <a:pt x="0" y="0"/>
              </a:moveTo>
              <a:lnTo>
                <a:pt x="0" y="419234"/>
              </a:lnTo>
              <a:lnTo>
                <a:pt x="111795" y="41923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202555-4C83-4F5C-86AD-0F0E67DCA9D6}">
      <dsp:nvSpPr>
        <dsp:cNvPr id="0" name=""/>
        <dsp:cNvSpPr/>
      </dsp:nvSpPr>
      <dsp:spPr>
        <a:xfrm>
          <a:off x="3021766" y="2115437"/>
          <a:ext cx="894366" cy="55897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90000"/>
            </a:lnSpc>
            <a:spcBef>
              <a:spcPct val="0"/>
            </a:spcBef>
            <a:spcAft>
              <a:spcPct val="35000"/>
            </a:spcAft>
            <a:buNone/>
          </a:pPr>
          <a:r>
            <a:rPr lang="en-US" sz="900" kern="1200"/>
            <a:t>Sections</a:t>
          </a:r>
        </a:p>
      </dsp:txBody>
      <dsp:txXfrm>
        <a:off x="3038138" y="2131809"/>
        <a:ext cx="861622" cy="526235"/>
      </dsp:txXfrm>
    </dsp:sp>
    <dsp:sp modelId="{0B2C260A-E4F1-4B01-B327-967B09280686}">
      <dsp:nvSpPr>
        <dsp:cNvPr id="0" name=""/>
        <dsp:cNvSpPr/>
      </dsp:nvSpPr>
      <dsp:spPr>
        <a:xfrm>
          <a:off x="2909971" y="1975692"/>
          <a:ext cx="111795" cy="1117958"/>
        </a:xfrm>
        <a:custGeom>
          <a:avLst/>
          <a:gdLst/>
          <a:ahLst/>
          <a:cxnLst/>
          <a:rect l="0" t="0" r="0" b="0"/>
          <a:pathLst>
            <a:path>
              <a:moveTo>
                <a:pt x="0" y="0"/>
              </a:moveTo>
              <a:lnTo>
                <a:pt x="0" y="1117958"/>
              </a:lnTo>
              <a:lnTo>
                <a:pt x="111795" y="111795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04A2E5-84B4-4D3C-9B5A-019A407B306F}">
      <dsp:nvSpPr>
        <dsp:cNvPr id="0" name=""/>
        <dsp:cNvSpPr/>
      </dsp:nvSpPr>
      <dsp:spPr>
        <a:xfrm>
          <a:off x="3021766" y="2814161"/>
          <a:ext cx="894366" cy="55897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90000"/>
            </a:lnSpc>
            <a:spcBef>
              <a:spcPct val="0"/>
            </a:spcBef>
            <a:spcAft>
              <a:spcPct val="35000"/>
            </a:spcAft>
            <a:buNone/>
          </a:pPr>
          <a:r>
            <a:rPr lang="en-US" sz="900" kern="1200"/>
            <a:t>Activities</a:t>
          </a:r>
        </a:p>
      </dsp:txBody>
      <dsp:txXfrm>
        <a:off x="3038138" y="2830533"/>
        <a:ext cx="861622" cy="526235"/>
      </dsp:txXfrm>
    </dsp:sp>
    <dsp:sp modelId="{330434A4-C323-4D86-A9DE-B8E504612A11}">
      <dsp:nvSpPr>
        <dsp:cNvPr id="0" name=""/>
        <dsp:cNvSpPr/>
      </dsp:nvSpPr>
      <dsp:spPr>
        <a:xfrm>
          <a:off x="4195623" y="1416713"/>
          <a:ext cx="1117958" cy="55897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b="0" kern="1200" baseline="0"/>
            <a:t>Case Files</a:t>
          </a:r>
          <a:endParaRPr lang="en-US" sz="1100" kern="1200"/>
        </a:p>
      </dsp:txBody>
      <dsp:txXfrm>
        <a:off x="4211995" y="1433085"/>
        <a:ext cx="1085214" cy="526235"/>
      </dsp:txXfrm>
    </dsp:sp>
    <dsp:sp modelId="{06A170A7-9FF5-4575-B27F-B30C02CC61E3}">
      <dsp:nvSpPr>
        <dsp:cNvPr id="0" name=""/>
        <dsp:cNvSpPr/>
      </dsp:nvSpPr>
      <dsp:spPr>
        <a:xfrm>
          <a:off x="4307419" y="1975692"/>
          <a:ext cx="111795" cy="419234"/>
        </a:xfrm>
        <a:custGeom>
          <a:avLst/>
          <a:gdLst/>
          <a:ahLst/>
          <a:cxnLst/>
          <a:rect l="0" t="0" r="0" b="0"/>
          <a:pathLst>
            <a:path>
              <a:moveTo>
                <a:pt x="0" y="0"/>
              </a:moveTo>
              <a:lnTo>
                <a:pt x="0" y="419234"/>
              </a:lnTo>
              <a:lnTo>
                <a:pt x="111795" y="41923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5C2AE1-988D-4931-A5A5-BC99C8741EB1}">
      <dsp:nvSpPr>
        <dsp:cNvPr id="0" name=""/>
        <dsp:cNvSpPr/>
      </dsp:nvSpPr>
      <dsp:spPr>
        <a:xfrm>
          <a:off x="4419215" y="2115437"/>
          <a:ext cx="894366" cy="55897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90000"/>
            </a:lnSpc>
            <a:spcBef>
              <a:spcPct val="0"/>
            </a:spcBef>
            <a:spcAft>
              <a:spcPct val="35000"/>
            </a:spcAft>
            <a:buNone/>
          </a:pPr>
          <a:r>
            <a:rPr lang="en-US" sz="900" kern="1200"/>
            <a:t>Events</a:t>
          </a:r>
        </a:p>
      </dsp:txBody>
      <dsp:txXfrm>
        <a:off x="4435587" y="2131809"/>
        <a:ext cx="861622" cy="526235"/>
      </dsp:txXfrm>
    </dsp:sp>
    <dsp:sp modelId="{476F5025-96B4-460E-A477-794D099D113B}">
      <dsp:nvSpPr>
        <dsp:cNvPr id="0" name=""/>
        <dsp:cNvSpPr/>
      </dsp:nvSpPr>
      <dsp:spPr>
        <a:xfrm>
          <a:off x="4307419" y="1975692"/>
          <a:ext cx="111795" cy="1117958"/>
        </a:xfrm>
        <a:custGeom>
          <a:avLst/>
          <a:gdLst/>
          <a:ahLst/>
          <a:cxnLst/>
          <a:rect l="0" t="0" r="0" b="0"/>
          <a:pathLst>
            <a:path>
              <a:moveTo>
                <a:pt x="0" y="0"/>
              </a:moveTo>
              <a:lnTo>
                <a:pt x="0" y="1117958"/>
              </a:lnTo>
              <a:lnTo>
                <a:pt x="111795" y="111795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BF62DB-F7C4-49E5-978E-05BA5A2FC355}">
      <dsp:nvSpPr>
        <dsp:cNvPr id="0" name=""/>
        <dsp:cNvSpPr/>
      </dsp:nvSpPr>
      <dsp:spPr>
        <a:xfrm>
          <a:off x="4419215" y="2814161"/>
          <a:ext cx="894366" cy="55897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90000"/>
            </a:lnSpc>
            <a:spcBef>
              <a:spcPct val="0"/>
            </a:spcBef>
            <a:spcAft>
              <a:spcPct val="35000"/>
            </a:spcAft>
            <a:buNone/>
          </a:pPr>
          <a:r>
            <a:rPr lang="en-US" sz="900" kern="1200"/>
            <a:t>Projects</a:t>
          </a:r>
        </a:p>
      </dsp:txBody>
      <dsp:txXfrm>
        <a:off x="4435587" y="2830533"/>
        <a:ext cx="861622" cy="526235"/>
      </dsp:txXfrm>
    </dsp:sp>
    <dsp:sp modelId="{1C57F043-1D26-45D9-9F1D-541AAD87C611}">
      <dsp:nvSpPr>
        <dsp:cNvPr id="0" name=""/>
        <dsp:cNvSpPr/>
      </dsp:nvSpPr>
      <dsp:spPr>
        <a:xfrm>
          <a:off x="4307419" y="1975692"/>
          <a:ext cx="111795" cy="1816682"/>
        </a:xfrm>
        <a:custGeom>
          <a:avLst/>
          <a:gdLst/>
          <a:ahLst/>
          <a:cxnLst/>
          <a:rect l="0" t="0" r="0" b="0"/>
          <a:pathLst>
            <a:path>
              <a:moveTo>
                <a:pt x="0" y="0"/>
              </a:moveTo>
              <a:lnTo>
                <a:pt x="0" y="1816682"/>
              </a:lnTo>
              <a:lnTo>
                <a:pt x="111795" y="181668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EB26A7-BA33-4F83-96DC-A5B924C9980B}">
      <dsp:nvSpPr>
        <dsp:cNvPr id="0" name=""/>
        <dsp:cNvSpPr/>
      </dsp:nvSpPr>
      <dsp:spPr>
        <a:xfrm>
          <a:off x="4419215" y="3512885"/>
          <a:ext cx="894366" cy="55897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90000"/>
            </a:lnSpc>
            <a:spcBef>
              <a:spcPct val="0"/>
            </a:spcBef>
            <a:spcAft>
              <a:spcPct val="35000"/>
            </a:spcAft>
            <a:buNone/>
          </a:pPr>
          <a:r>
            <a:rPr lang="en-US" sz="900" kern="1200"/>
            <a:t>Transactions</a:t>
          </a:r>
        </a:p>
      </dsp:txBody>
      <dsp:txXfrm>
        <a:off x="4435587" y="3529257"/>
        <a:ext cx="861622" cy="526235"/>
      </dsp:txXfrm>
    </dsp:sp>
    <dsp:sp modelId="{8756A07E-7692-4B6B-924C-CFA3ABF2D05F}">
      <dsp:nvSpPr>
        <dsp:cNvPr id="0" name=""/>
        <dsp:cNvSpPr/>
      </dsp:nvSpPr>
      <dsp:spPr>
        <a:xfrm>
          <a:off x="5593071" y="1416713"/>
          <a:ext cx="1117958" cy="55897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b="0" kern="1200" baseline="0"/>
            <a:t>Record Series</a:t>
          </a:r>
          <a:endParaRPr lang="en-US" sz="1100" kern="1200"/>
        </a:p>
      </dsp:txBody>
      <dsp:txXfrm>
        <a:off x="5609443" y="1433085"/>
        <a:ext cx="1085214" cy="526235"/>
      </dsp:txXfrm>
    </dsp:sp>
    <dsp:sp modelId="{FAD79F57-E0E4-4C61-ADF0-243CDDD7F0E2}">
      <dsp:nvSpPr>
        <dsp:cNvPr id="0" name=""/>
        <dsp:cNvSpPr/>
      </dsp:nvSpPr>
      <dsp:spPr>
        <a:xfrm>
          <a:off x="5704867" y="1975692"/>
          <a:ext cx="111795" cy="419234"/>
        </a:xfrm>
        <a:custGeom>
          <a:avLst/>
          <a:gdLst/>
          <a:ahLst/>
          <a:cxnLst/>
          <a:rect l="0" t="0" r="0" b="0"/>
          <a:pathLst>
            <a:path>
              <a:moveTo>
                <a:pt x="0" y="0"/>
              </a:moveTo>
              <a:lnTo>
                <a:pt x="0" y="419234"/>
              </a:lnTo>
              <a:lnTo>
                <a:pt x="111795" y="41923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828FE6-782B-43CC-ACD7-F78E56A841B1}">
      <dsp:nvSpPr>
        <dsp:cNvPr id="0" name=""/>
        <dsp:cNvSpPr/>
      </dsp:nvSpPr>
      <dsp:spPr>
        <a:xfrm>
          <a:off x="5816663" y="2115437"/>
          <a:ext cx="894366" cy="55897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90000"/>
            </a:lnSpc>
            <a:spcBef>
              <a:spcPct val="0"/>
            </a:spcBef>
            <a:spcAft>
              <a:spcPct val="35000"/>
            </a:spcAft>
            <a:buNone/>
          </a:pPr>
          <a:r>
            <a:rPr lang="en-US" sz="900" kern="1200"/>
            <a:t>Personnel</a:t>
          </a:r>
        </a:p>
      </dsp:txBody>
      <dsp:txXfrm>
        <a:off x="5833035" y="2131809"/>
        <a:ext cx="861622" cy="526235"/>
      </dsp:txXfrm>
    </dsp:sp>
    <dsp:sp modelId="{07A10E51-341C-4590-9323-6C41B575E88D}">
      <dsp:nvSpPr>
        <dsp:cNvPr id="0" name=""/>
        <dsp:cNvSpPr/>
      </dsp:nvSpPr>
      <dsp:spPr>
        <a:xfrm>
          <a:off x="5704867" y="1975692"/>
          <a:ext cx="111795" cy="1117958"/>
        </a:xfrm>
        <a:custGeom>
          <a:avLst/>
          <a:gdLst/>
          <a:ahLst/>
          <a:cxnLst/>
          <a:rect l="0" t="0" r="0" b="0"/>
          <a:pathLst>
            <a:path>
              <a:moveTo>
                <a:pt x="0" y="0"/>
              </a:moveTo>
              <a:lnTo>
                <a:pt x="0" y="1117958"/>
              </a:lnTo>
              <a:lnTo>
                <a:pt x="111795" y="111795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858993-DF85-4FAC-AE90-DF5019C84F56}">
      <dsp:nvSpPr>
        <dsp:cNvPr id="0" name=""/>
        <dsp:cNvSpPr/>
      </dsp:nvSpPr>
      <dsp:spPr>
        <a:xfrm>
          <a:off x="5816663" y="2814161"/>
          <a:ext cx="894366" cy="55897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1430" rIns="17145" bIns="11430" numCol="1" spcCol="1270" anchor="ctr" anchorCtr="0">
          <a:noAutofit/>
        </a:bodyPr>
        <a:lstStyle/>
        <a:p>
          <a:pPr marL="0" lvl="0" indent="0" algn="ctr" defTabSz="400050">
            <a:lnSpc>
              <a:spcPct val="90000"/>
            </a:lnSpc>
            <a:spcBef>
              <a:spcPct val="0"/>
            </a:spcBef>
            <a:spcAft>
              <a:spcPct val="35000"/>
            </a:spcAft>
            <a:buNone/>
          </a:pPr>
          <a:r>
            <a:rPr lang="en-US" sz="900" kern="1200"/>
            <a:t>Planning</a:t>
          </a:r>
        </a:p>
      </dsp:txBody>
      <dsp:txXfrm>
        <a:off x="5833035" y="2830533"/>
        <a:ext cx="861622" cy="52623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B5A37-3E7A-46A8-82A2-93D64938AB77}" type="datetimeFigureOut">
              <a:rPr lang="en-US" smtClean="0"/>
              <a:t>8/31/2020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52A360-717E-42FA-AD4B-D40289BE8249}" type="slidenum">
              <a:rPr lang="en-US" smtClean="0"/>
              <a:t>‹#›</a:t>
            </a:fld>
            <a:endParaRPr lang="en-US"/>
          </a:p>
        </p:txBody>
      </p:sp>
    </p:spTree>
    <p:extLst>
      <p:ext uri="{BB962C8B-B14F-4D97-AF65-F5344CB8AC3E}">
        <p14:creationId xmlns:p14="http://schemas.microsoft.com/office/powerpoint/2010/main" val="403511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akecountync.sharepoint.com/sites/IS-EnterpriseRecordsManagement/Shared%20Documents/Forms/AllItems.aspx"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Silver linings from quarantining/ working remote – some folks have actually had time, due to cancelled / postponed projects, to work on their </a:t>
            </a:r>
            <a:r>
              <a:rPr lang="en-US" dirty="0" err="1"/>
              <a:t>fileshares</a:t>
            </a:r>
            <a:r>
              <a:rPr lang="en-US" dirty="0"/>
              <a:t>!  </a:t>
            </a:r>
          </a:p>
        </p:txBody>
      </p:sp>
      <p:sp>
        <p:nvSpPr>
          <p:cNvPr id="4" name="Slide Number Placeholder 3"/>
          <p:cNvSpPr>
            <a:spLocks noGrp="1"/>
          </p:cNvSpPr>
          <p:nvPr>
            <p:ph type="sldNum" sz="quarter" idx="5"/>
          </p:nvPr>
        </p:nvSpPr>
        <p:spPr/>
        <p:txBody>
          <a:bodyPr/>
          <a:lstStyle/>
          <a:p>
            <a:fld id="{B852A360-717E-42FA-AD4B-D40289BE8249}" type="slidenum">
              <a:rPr lang="en-US" smtClean="0"/>
              <a:t>1</a:t>
            </a:fld>
            <a:endParaRPr lang="en-US"/>
          </a:p>
        </p:txBody>
      </p:sp>
    </p:spTree>
    <p:extLst>
      <p:ext uri="{BB962C8B-B14F-4D97-AF65-F5344CB8AC3E}">
        <p14:creationId xmlns:p14="http://schemas.microsoft.com/office/powerpoint/2010/main" val="20470429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they are cleaning up their file share, getting more organized, and they may very well continue to just use File Shares. </a:t>
            </a:r>
          </a:p>
          <a:p>
            <a:endParaRPr lang="en-US" dirty="0"/>
          </a:p>
          <a:p>
            <a:r>
              <a:rPr lang="en-US" dirty="0"/>
              <a:t>But if you happen to be one of the lucky ones implementing Microsoft365, you have more options…. </a:t>
            </a:r>
          </a:p>
          <a:p>
            <a:endParaRPr lang="en-US" dirty="0"/>
          </a:p>
          <a:p>
            <a:r>
              <a:rPr lang="en-US" dirty="0"/>
              <a:t>Here’s some guidance based on what we have found out there in M365 world to help decide what storage options might work best.  </a:t>
            </a:r>
          </a:p>
          <a:p>
            <a:endParaRPr lang="en-US" dirty="0"/>
          </a:p>
          <a:p>
            <a:r>
              <a:rPr lang="en-US" dirty="0"/>
              <a:t>Not hard &amp; fast rules, just suggestions.</a:t>
            </a:r>
          </a:p>
          <a:p>
            <a:endParaRPr lang="en-US" dirty="0"/>
          </a:p>
          <a:p>
            <a:r>
              <a:rPr lang="en-US" dirty="0"/>
              <a:t>But start with a file inventory – what you have left after clearing out the clutter, rot, and expired records / files</a:t>
            </a:r>
          </a:p>
        </p:txBody>
      </p:sp>
      <p:sp>
        <p:nvSpPr>
          <p:cNvPr id="4" name="Slide Number Placeholder 3"/>
          <p:cNvSpPr>
            <a:spLocks noGrp="1"/>
          </p:cNvSpPr>
          <p:nvPr>
            <p:ph type="sldNum" sz="quarter" idx="5"/>
          </p:nvPr>
        </p:nvSpPr>
        <p:spPr/>
        <p:txBody>
          <a:bodyPr/>
          <a:lstStyle/>
          <a:p>
            <a:fld id="{B852A360-717E-42FA-AD4B-D40289BE8249}" type="slidenum">
              <a:rPr lang="en-US" smtClean="0"/>
              <a:t>10</a:t>
            </a:fld>
            <a:endParaRPr lang="en-US"/>
          </a:p>
        </p:txBody>
      </p:sp>
    </p:spTree>
    <p:extLst>
      <p:ext uri="{BB962C8B-B14F-4D97-AF65-F5344CB8AC3E}">
        <p14:creationId xmlns:p14="http://schemas.microsoft.com/office/powerpoint/2010/main" val="2916593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Create an inventory structure that works for you – it should show organization, and have columns to indicate dates, retention category and times, custodial responsibility, etc.  </a:t>
            </a:r>
          </a:p>
          <a:p>
            <a:endParaRPr lang="en-US" dirty="0"/>
          </a:p>
          <a:p>
            <a:r>
              <a:rPr lang="en-US" dirty="0"/>
              <a:t>Use your file or record inventory to create a new folder structure.  </a:t>
            </a:r>
          </a:p>
          <a:p>
            <a:endParaRPr lang="en-US" dirty="0"/>
          </a:p>
          <a:p>
            <a:r>
              <a:rPr lang="en-US" dirty="0"/>
              <a:t>Be sure to avoid temptation to duplicate (where multiple people use the same </a:t>
            </a:r>
            <a:r>
              <a:rPr lang="en-US" dirty="0" err="1"/>
              <a:t>filesded</a:t>
            </a:r>
            <a:r>
              <a:rPr lang="en-US" dirty="0"/>
              <a:t>.  </a:t>
            </a:r>
          </a:p>
          <a:p>
            <a:endParaRPr lang="en-US" dirty="0"/>
          </a:p>
          <a:p>
            <a:r>
              <a:rPr lang="en-US" dirty="0"/>
              <a:t>Also consider establishing  ‘archive’ structure, where files can be locked down / no editing, only copying for new versions, are allowed.</a:t>
            </a:r>
          </a:p>
          <a:p>
            <a:endParaRPr lang="en-US" dirty="0"/>
          </a:p>
          <a:p>
            <a:r>
              <a:rPr lang="en-US" dirty="0"/>
              <a:t>These are just two examples from different departments.  The same sorts of files, but one is more centered on their submission schedule for reporting to the federal government.  They will be very focused on using time elements / reporting dates in how they organize.  The finance group will likely start with the WHAT, and WHEN will be secondary in their file structure</a:t>
            </a:r>
          </a:p>
        </p:txBody>
      </p:sp>
      <p:sp>
        <p:nvSpPr>
          <p:cNvPr id="4" name="Slide Number Placeholder 3"/>
          <p:cNvSpPr>
            <a:spLocks noGrp="1"/>
          </p:cNvSpPr>
          <p:nvPr>
            <p:ph type="sldNum" sz="quarter" idx="5"/>
          </p:nvPr>
        </p:nvSpPr>
        <p:spPr/>
        <p:txBody>
          <a:bodyPr/>
          <a:lstStyle/>
          <a:p>
            <a:fld id="{B852A360-717E-42FA-AD4B-D40289BE8249}" type="slidenum">
              <a:rPr lang="en-US" smtClean="0"/>
              <a:t>11</a:t>
            </a:fld>
            <a:endParaRPr lang="en-US"/>
          </a:p>
        </p:txBody>
      </p:sp>
    </p:spTree>
    <p:extLst>
      <p:ext uri="{BB962C8B-B14F-4D97-AF65-F5344CB8AC3E}">
        <p14:creationId xmlns:p14="http://schemas.microsoft.com/office/powerpoint/2010/main" val="21472999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has to be agreed upon and it has to work for the team, or they won't use it and they won't stay disciplined</a:t>
            </a:r>
          </a:p>
          <a:p>
            <a:endParaRPr lang="en-US" dirty="0"/>
          </a:p>
          <a:p>
            <a:r>
              <a:rPr lang="en-US" dirty="0"/>
              <a:t>This works whether you are talking file shares or one drive or SharePoint or teams…. Just good organization practices</a:t>
            </a:r>
          </a:p>
        </p:txBody>
      </p:sp>
      <p:sp>
        <p:nvSpPr>
          <p:cNvPr id="4" name="Slide Number Placeholder 3"/>
          <p:cNvSpPr>
            <a:spLocks noGrp="1"/>
          </p:cNvSpPr>
          <p:nvPr>
            <p:ph type="sldNum" sz="quarter" idx="5"/>
          </p:nvPr>
        </p:nvSpPr>
        <p:spPr/>
        <p:txBody>
          <a:bodyPr/>
          <a:lstStyle/>
          <a:p>
            <a:fld id="{B852A360-717E-42FA-AD4B-D40289BE8249}" type="slidenum">
              <a:rPr lang="en-US" smtClean="0"/>
              <a:t>13</a:t>
            </a:fld>
            <a:endParaRPr lang="en-US"/>
          </a:p>
        </p:txBody>
      </p:sp>
    </p:spTree>
    <p:extLst>
      <p:ext uri="{BB962C8B-B14F-4D97-AF65-F5344CB8AC3E}">
        <p14:creationId xmlns:p14="http://schemas.microsoft.com/office/powerpoint/2010/main" val="41411694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good practices – how many folks have run into issues with File names / file paths being too long?  MS limitation of 256 Characters – especially an issue if you upload files into ECM systems!</a:t>
            </a:r>
          </a:p>
          <a:p>
            <a:endParaRPr lang="en-US" dirty="0"/>
          </a:p>
          <a:p>
            <a:r>
              <a:rPr lang="en-US" dirty="0"/>
              <a:t>CONSISTENCY is key!! </a:t>
            </a:r>
          </a:p>
          <a:p>
            <a:r>
              <a:rPr lang="en-US" dirty="0"/>
              <a:t>Show how to sync a </a:t>
            </a:r>
            <a:r>
              <a:rPr lang="en-US" dirty="0" err="1"/>
              <a:t>sharepoint</a:t>
            </a:r>
            <a:r>
              <a:rPr lang="en-US" dirty="0"/>
              <a:t>  / </a:t>
            </a:r>
            <a:r>
              <a:rPr lang="en-US" dirty="0" err="1"/>
              <a:t>onedrive</a:t>
            </a:r>
            <a:r>
              <a:rPr lang="en-US" dirty="0"/>
              <a:t> document library to your file navigation panel </a:t>
            </a:r>
          </a:p>
          <a:p>
            <a:r>
              <a:rPr lang="en-US" dirty="0">
                <a:hlinkClick r:id="rId3"/>
              </a:rPr>
              <a:t>https://wakecountync.sharepoint.com/sites/IS-EnterpriseRecordsManagement/Shared%20Documents/Forms/AllItems.aspx</a:t>
            </a:r>
            <a:endParaRPr lang="en-US" dirty="0"/>
          </a:p>
        </p:txBody>
      </p:sp>
      <p:sp>
        <p:nvSpPr>
          <p:cNvPr id="4" name="Slide Number Placeholder 3"/>
          <p:cNvSpPr>
            <a:spLocks noGrp="1"/>
          </p:cNvSpPr>
          <p:nvPr>
            <p:ph type="sldNum" sz="quarter" idx="5"/>
          </p:nvPr>
        </p:nvSpPr>
        <p:spPr/>
        <p:txBody>
          <a:bodyPr/>
          <a:lstStyle/>
          <a:p>
            <a:fld id="{B852A360-717E-42FA-AD4B-D40289BE8249}" type="slidenum">
              <a:rPr lang="en-US" smtClean="0"/>
              <a:t>14</a:t>
            </a:fld>
            <a:endParaRPr lang="en-US"/>
          </a:p>
        </p:txBody>
      </p:sp>
    </p:spTree>
    <p:extLst>
      <p:ext uri="{BB962C8B-B14F-4D97-AF65-F5344CB8AC3E}">
        <p14:creationId xmlns:p14="http://schemas.microsoft.com/office/powerpoint/2010/main" val="28093496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52A360-717E-42FA-AD4B-D40289BE8249}" type="slidenum">
              <a:rPr lang="en-US" smtClean="0"/>
              <a:t>15</a:t>
            </a:fld>
            <a:endParaRPr lang="en-US"/>
          </a:p>
        </p:txBody>
      </p:sp>
    </p:spTree>
    <p:extLst>
      <p:ext uri="{BB962C8B-B14F-4D97-AF65-F5344CB8AC3E}">
        <p14:creationId xmlns:p14="http://schemas.microsoft.com/office/powerpoint/2010/main" val="4111724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credit to Caroline for letting us steal with pride on the approach they’ve used at UVA.  Continually tweaking as we see how folks approach their cleanups.  </a:t>
            </a:r>
          </a:p>
        </p:txBody>
      </p:sp>
      <p:sp>
        <p:nvSpPr>
          <p:cNvPr id="4" name="Slide Number Placeholder 3"/>
          <p:cNvSpPr>
            <a:spLocks noGrp="1"/>
          </p:cNvSpPr>
          <p:nvPr>
            <p:ph type="sldNum" sz="quarter" idx="5"/>
          </p:nvPr>
        </p:nvSpPr>
        <p:spPr/>
        <p:txBody>
          <a:bodyPr/>
          <a:lstStyle/>
          <a:p>
            <a:fld id="{B852A360-717E-42FA-AD4B-D40289BE8249}" type="slidenum">
              <a:rPr lang="en-US" smtClean="0"/>
              <a:t>2</a:t>
            </a:fld>
            <a:endParaRPr lang="en-US"/>
          </a:p>
        </p:txBody>
      </p:sp>
    </p:spTree>
    <p:extLst>
      <p:ext uri="{BB962C8B-B14F-4D97-AF65-F5344CB8AC3E}">
        <p14:creationId xmlns:p14="http://schemas.microsoft.com/office/powerpoint/2010/main" val="3234483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Credit to Caroline</a:t>
            </a:r>
          </a:p>
          <a:p>
            <a:endParaRPr lang="en-US" dirty="0"/>
          </a:p>
          <a:p>
            <a:r>
              <a:rPr lang="en-US" dirty="0"/>
              <a:t>These are not hard &amp; fast rules, but rather suggested steps that we’ve been practicing – feel free to take this and make it your own</a:t>
            </a:r>
          </a:p>
          <a:p>
            <a:endParaRPr lang="en-US" dirty="0"/>
          </a:p>
          <a:p>
            <a:r>
              <a:rPr lang="en-US" dirty="0"/>
              <a:t>We will be walking through these steps during our presentation</a:t>
            </a:r>
          </a:p>
          <a:p>
            <a:endParaRPr lang="en-US" dirty="0"/>
          </a:p>
        </p:txBody>
      </p:sp>
      <p:sp>
        <p:nvSpPr>
          <p:cNvPr id="4" name="Slide Number Placeholder 3"/>
          <p:cNvSpPr>
            <a:spLocks noGrp="1"/>
          </p:cNvSpPr>
          <p:nvPr>
            <p:ph type="sldNum" sz="quarter" idx="5"/>
          </p:nvPr>
        </p:nvSpPr>
        <p:spPr/>
        <p:txBody>
          <a:bodyPr/>
          <a:lstStyle/>
          <a:p>
            <a:fld id="{62953E37-0934-864D-B878-A1B09DDBAF1D}" type="slidenum">
              <a:rPr lang="en-US" smtClean="0"/>
              <a:t>3</a:t>
            </a:fld>
            <a:endParaRPr lang="en-US"/>
          </a:p>
        </p:txBody>
      </p:sp>
    </p:spTree>
    <p:extLst>
      <p:ext uri="{BB962C8B-B14F-4D97-AF65-F5344CB8AC3E}">
        <p14:creationId xmlns:p14="http://schemas.microsoft.com/office/powerpoint/2010/main" val="2940796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a group of 42 “records champions” across our 14 departments in the County.  </a:t>
            </a:r>
          </a:p>
          <a:p>
            <a:endParaRPr lang="en-US" dirty="0"/>
          </a:p>
          <a:p>
            <a:r>
              <a:rPr lang="en-US" dirty="0"/>
              <a:t>They are our ‘first line’ of communication, so we began this spring by reaching out to our Champions, and suggesting if they have time during our re-grouping for working from home / remotely.</a:t>
            </a:r>
          </a:p>
          <a:p>
            <a:endParaRPr lang="en-US" dirty="0"/>
          </a:p>
          <a:p>
            <a:r>
              <a:rPr lang="en-US" dirty="0"/>
              <a:t>Champions took the information back to their leadership teams and our work began.  </a:t>
            </a:r>
          </a:p>
        </p:txBody>
      </p:sp>
      <p:sp>
        <p:nvSpPr>
          <p:cNvPr id="4" name="Slide Number Placeholder 3"/>
          <p:cNvSpPr>
            <a:spLocks noGrp="1"/>
          </p:cNvSpPr>
          <p:nvPr>
            <p:ph type="sldNum" sz="quarter" idx="5"/>
          </p:nvPr>
        </p:nvSpPr>
        <p:spPr/>
        <p:txBody>
          <a:bodyPr/>
          <a:lstStyle/>
          <a:p>
            <a:fld id="{B852A360-717E-42FA-AD4B-D40289BE8249}" type="slidenum">
              <a:rPr lang="en-US" smtClean="0"/>
              <a:t>4</a:t>
            </a:fld>
            <a:endParaRPr lang="en-US"/>
          </a:p>
        </p:txBody>
      </p:sp>
    </p:spTree>
    <p:extLst>
      <p:ext uri="{BB962C8B-B14F-4D97-AF65-F5344CB8AC3E}">
        <p14:creationId xmlns:p14="http://schemas.microsoft.com/office/powerpoint/2010/main" val="33161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use a file share analysis tool called </a:t>
            </a:r>
            <a:r>
              <a:rPr lang="en-US" dirty="0" err="1"/>
              <a:t>TreeSize</a:t>
            </a:r>
            <a:r>
              <a:rPr lang="en-US" dirty="0"/>
              <a:t> Pro.  The annual license is relatively inexpensive, and Becky will show you more about that in a bit.</a:t>
            </a:r>
          </a:p>
          <a:p>
            <a:endParaRPr lang="en-US" dirty="0"/>
          </a:p>
          <a:p>
            <a:r>
              <a:rPr lang="en-US" dirty="0"/>
              <a:t>The analysis is often eye-opening for the department.  It helps them see where they can focus their efforts – on ‘low hanging fruit’, or easy opportunities.  </a:t>
            </a:r>
          </a:p>
          <a:p>
            <a:endParaRPr lang="en-US" dirty="0"/>
          </a:p>
          <a:p>
            <a:r>
              <a:rPr lang="en-US" dirty="0"/>
              <a:t>The pie chart is an example of files by ‘owner’, so we see this create a nice friendly competition between team members.  Having owner’s information also helps in assigning tasks and holding folks accountable for their actions in the cleanup.  </a:t>
            </a:r>
          </a:p>
          <a:p>
            <a:endParaRPr lang="en-US" dirty="0"/>
          </a:p>
          <a:p>
            <a:r>
              <a:rPr lang="en-US" dirty="0"/>
              <a:t>The magnitude of the cleanup is also pretty clear, so we encourage folks to set reasonable deadlines – AND we promise to check in with them every two weeks (and we always ask what we can do to make things easier to accomplish… More on this later!</a:t>
            </a:r>
          </a:p>
        </p:txBody>
      </p:sp>
      <p:sp>
        <p:nvSpPr>
          <p:cNvPr id="4" name="Slide Number Placeholder 3"/>
          <p:cNvSpPr>
            <a:spLocks noGrp="1"/>
          </p:cNvSpPr>
          <p:nvPr>
            <p:ph type="sldNum" sz="quarter" idx="5"/>
          </p:nvPr>
        </p:nvSpPr>
        <p:spPr/>
        <p:txBody>
          <a:bodyPr/>
          <a:lstStyle/>
          <a:p>
            <a:fld id="{B852A360-717E-42FA-AD4B-D40289BE8249}" type="slidenum">
              <a:rPr lang="en-US" smtClean="0"/>
              <a:t>5</a:t>
            </a:fld>
            <a:endParaRPr lang="en-US"/>
          </a:p>
        </p:txBody>
      </p:sp>
    </p:spTree>
    <p:extLst>
      <p:ext uri="{BB962C8B-B14F-4D97-AF65-F5344CB8AC3E}">
        <p14:creationId xmlns:p14="http://schemas.microsoft.com/office/powerpoint/2010/main" val="4283261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team will establish a cleanup plan, including Roles and responsibilities, deadlines, and how and when we will measure and share progress on the cleanup.  </a:t>
            </a:r>
          </a:p>
          <a:p>
            <a:endParaRPr lang="en-US" dirty="0"/>
          </a:p>
          <a:p>
            <a:r>
              <a:rPr lang="en-US" dirty="0"/>
              <a:t>This is just a sample, but we have found this to be ‘repeatable’ and have used essentially the same plan repeatedly.  </a:t>
            </a:r>
          </a:p>
          <a:p>
            <a:endParaRPr lang="en-US" dirty="0"/>
          </a:p>
          <a:p>
            <a:r>
              <a:rPr lang="en-US" dirty="0"/>
              <a:t>We happen to be using OneDrive / Teams / </a:t>
            </a:r>
            <a:r>
              <a:rPr lang="en-US" dirty="0" err="1"/>
              <a:t>Sharepoint</a:t>
            </a:r>
            <a:r>
              <a:rPr lang="en-US" dirty="0"/>
              <a:t>, and we are all learning as we go.  </a:t>
            </a:r>
          </a:p>
          <a:p>
            <a:endParaRPr lang="en-US" dirty="0"/>
          </a:p>
          <a:p>
            <a:r>
              <a:rPr lang="en-US" dirty="0"/>
              <a:t>One of the silver linings of the pandemic – our implementation of MS Teams and SharePoint Online was already underway, so the pandemic has really escalated our implementation, and that’s mostly been a good thing.  </a:t>
            </a:r>
          </a:p>
          <a:p>
            <a:endParaRPr lang="en-US" dirty="0"/>
          </a:p>
          <a:p>
            <a:r>
              <a:rPr lang="en-US" dirty="0"/>
              <a:t>Folks are motivated to set up their </a:t>
            </a:r>
            <a:r>
              <a:rPr lang="en-US" dirty="0" err="1"/>
              <a:t>Sharepoint</a:t>
            </a:r>
            <a:r>
              <a:rPr lang="en-US" dirty="0"/>
              <a:t> sites, and that makes the timing perfect to clean up and get better organized before they transition.  </a:t>
            </a:r>
          </a:p>
          <a:p>
            <a:endParaRPr lang="en-US" dirty="0"/>
          </a:p>
          <a:p>
            <a:r>
              <a:rPr lang="en-US" dirty="0"/>
              <a:t>Handoff to Becky</a:t>
            </a:r>
          </a:p>
        </p:txBody>
      </p:sp>
      <p:sp>
        <p:nvSpPr>
          <p:cNvPr id="4" name="Slide Number Placeholder 3"/>
          <p:cNvSpPr>
            <a:spLocks noGrp="1"/>
          </p:cNvSpPr>
          <p:nvPr>
            <p:ph type="sldNum" sz="quarter" idx="5"/>
          </p:nvPr>
        </p:nvSpPr>
        <p:spPr/>
        <p:txBody>
          <a:bodyPr/>
          <a:lstStyle/>
          <a:p>
            <a:fld id="{B852A360-717E-42FA-AD4B-D40289BE8249}" type="slidenum">
              <a:rPr lang="en-US" smtClean="0"/>
              <a:t>6</a:t>
            </a:fld>
            <a:endParaRPr lang="en-US"/>
          </a:p>
        </p:txBody>
      </p:sp>
    </p:spTree>
    <p:extLst>
      <p:ext uri="{BB962C8B-B14F-4D97-AF65-F5344CB8AC3E}">
        <p14:creationId xmlns:p14="http://schemas.microsoft.com/office/powerpoint/2010/main" val="2276301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 introduced the </a:t>
            </a:r>
            <a:r>
              <a:rPr lang="en-US" dirty="0" err="1"/>
              <a:t>fileshare</a:t>
            </a:r>
            <a:r>
              <a:rPr lang="en-US" dirty="0"/>
              <a:t> analysis tool we use – </a:t>
            </a:r>
          </a:p>
          <a:p>
            <a:r>
              <a:rPr lang="en-US" dirty="0"/>
              <a:t>you can find others out there, but our IT folks were big fans of </a:t>
            </a:r>
            <a:r>
              <a:rPr lang="en-US" dirty="0" err="1"/>
              <a:t>TreeSize</a:t>
            </a:r>
            <a:r>
              <a:rPr lang="en-US" dirty="0"/>
              <a:t>, so we knew we would have experts to go to if we needed help.  </a:t>
            </a:r>
          </a:p>
          <a:p>
            <a:r>
              <a:rPr lang="en-US" dirty="0"/>
              <a:t>Turns out we probably use it more now than they do, especially when we are producing metrics for teams as they progress</a:t>
            </a:r>
          </a:p>
          <a:p>
            <a:endParaRPr lang="en-US" dirty="0"/>
          </a:p>
          <a:p>
            <a:r>
              <a:rPr lang="en-US" dirty="0"/>
              <a:t>So, when folks have their plan in place, we provide them a fresh scan of the specific folders they will target for cleanup.  </a:t>
            </a:r>
          </a:p>
          <a:p>
            <a:r>
              <a:rPr lang="en-US" dirty="0"/>
              <a:t>It shows them the file sizes, the file and folder counts, the relative % of total, and three dates:  Modified, Accessed, and Created.  </a:t>
            </a:r>
          </a:p>
          <a:p>
            <a:r>
              <a:rPr lang="en-US" dirty="0"/>
              <a:t>We use modified as the basis for aging files, since ‘accessed’ can be misleading.</a:t>
            </a:r>
          </a:p>
          <a:p>
            <a:endParaRPr lang="en-US" dirty="0"/>
          </a:p>
          <a:p>
            <a:r>
              <a:rPr lang="en-US" dirty="0"/>
              <a:t>For me, I dare you all to count how many times I say ‘low hanging fruit’ or ‘quick wins’ !! Or even ‘get started’</a:t>
            </a:r>
          </a:p>
        </p:txBody>
      </p:sp>
      <p:sp>
        <p:nvSpPr>
          <p:cNvPr id="4" name="Slide Number Placeholder 3"/>
          <p:cNvSpPr>
            <a:spLocks noGrp="1"/>
          </p:cNvSpPr>
          <p:nvPr>
            <p:ph type="sldNum" sz="quarter" idx="5"/>
          </p:nvPr>
        </p:nvSpPr>
        <p:spPr/>
        <p:txBody>
          <a:bodyPr/>
          <a:lstStyle/>
          <a:p>
            <a:fld id="{B852A360-717E-42FA-AD4B-D40289BE8249}" type="slidenum">
              <a:rPr lang="en-US" smtClean="0"/>
              <a:t>7</a:t>
            </a:fld>
            <a:endParaRPr lang="en-US"/>
          </a:p>
        </p:txBody>
      </p:sp>
    </p:spTree>
    <p:extLst>
      <p:ext uri="{BB962C8B-B14F-4D97-AF65-F5344CB8AC3E}">
        <p14:creationId xmlns:p14="http://schemas.microsoft.com/office/powerpoint/2010/main" val="3669147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feature of tree size is a deeper analysis of files by age (you set the parameters), and duplicates (not just as indicated by file names, but it uses the bits &amp; bytes within the file itself to determine if duplicates exist).  </a:t>
            </a:r>
          </a:p>
          <a:p>
            <a:endParaRPr lang="en-US" dirty="0"/>
          </a:p>
          <a:p>
            <a:r>
              <a:rPr lang="en-US" dirty="0"/>
              <a:t>It can seek out temporary files and internet links / shortcuts and such.  Clutter.  </a:t>
            </a:r>
          </a:p>
          <a:p>
            <a:endParaRPr lang="en-US" dirty="0"/>
          </a:p>
          <a:p>
            <a:r>
              <a:rPr lang="en-US" dirty="0"/>
              <a:t>Then the tool can be used to actually select what you want to delete and either delete it or move it to a temporary location, with it’s file path in tact to review once more before really moving to the trash.</a:t>
            </a:r>
          </a:p>
          <a:p>
            <a:endParaRPr lang="en-US" dirty="0"/>
          </a:p>
          <a:p>
            <a:r>
              <a:rPr lang="en-US" dirty="0"/>
              <a:t>I advise people to review these analyses first and identify trends and quick wins – then we even offer, if they can ID a pattern or a file path , to do the deleting for them!</a:t>
            </a:r>
          </a:p>
          <a:p>
            <a:endParaRPr lang="en-US" dirty="0"/>
          </a:p>
          <a:p>
            <a:r>
              <a:rPr lang="en-US" dirty="0"/>
              <a:t>Pivot table is old files by ‘owner’ – this is always a real eye opener… helps them prioritize where to get started</a:t>
            </a:r>
          </a:p>
        </p:txBody>
      </p:sp>
      <p:sp>
        <p:nvSpPr>
          <p:cNvPr id="4" name="Slide Number Placeholder 3"/>
          <p:cNvSpPr>
            <a:spLocks noGrp="1"/>
          </p:cNvSpPr>
          <p:nvPr>
            <p:ph type="sldNum" sz="quarter" idx="5"/>
          </p:nvPr>
        </p:nvSpPr>
        <p:spPr/>
        <p:txBody>
          <a:bodyPr/>
          <a:lstStyle/>
          <a:p>
            <a:fld id="{B852A360-717E-42FA-AD4B-D40289BE8249}" type="slidenum">
              <a:rPr lang="en-US" smtClean="0"/>
              <a:t>8</a:t>
            </a:fld>
            <a:endParaRPr lang="en-US"/>
          </a:p>
        </p:txBody>
      </p:sp>
    </p:spTree>
    <p:extLst>
      <p:ext uri="{BB962C8B-B14F-4D97-AF65-F5344CB8AC3E}">
        <p14:creationId xmlns:p14="http://schemas.microsoft.com/office/powerpoint/2010/main" val="2990213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ROT – we all have it, it’s clutter!  And a great place to start.  </a:t>
            </a:r>
          </a:p>
          <a:p>
            <a:endParaRPr lang="en-US" dirty="0"/>
          </a:p>
          <a:p>
            <a:r>
              <a:rPr lang="en-US" dirty="0"/>
              <a:t>Duplicates is one way to ferret out redundant content, Aged files analysis is another way to clear out Obsolete stuff, and the temporary analysis finds the broken shortcuts.  </a:t>
            </a:r>
          </a:p>
          <a:p>
            <a:endParaRPr lang="en-US" dirty="0"/>
          </a:p>
          <a:p>
            <a:r>
              <a:rPr lang="en-US" dirty="0"/>
              <a:t>The </a:t>
            </a:r>
            <a:r>
              <a:rPr lang="en-US" dirty="0" err="1"/>
              <a:t>treesize</a:t>
            </a:r>
            <a:r>
              <a:rPr lang="en-US" dirty="0"/>
              <a:t> results are also broken down by file extension.  </a:t>
            </a:r>
          </a:p>
          <a:p>
            <a:endParaRPr lang="en-US" dirty="0"/>
          </a:p>
          <a:p>
            <a:r>
              <a:rPr lang="en-US" dirty="0"/>
              <a:t>Any way I can help folks by slicing and dicing the data that can help people START SOMEWHERE is good!</a:t>
            </a:r>
          </a:p>
          <a:p>
            <a:endParaRPr lang="en-US" dirty="0"/>
          </a:p>
          <a:p>
            <a:r>
              <a:rPr lang="en-US" dirty="0"/>
              <a:t>We have a great time finding ‘former employee files’ and folders named for departments that don’t even exist anymore!</a:t>
            </a:r>
          </a:p>
        </p:txBody>
      </p:sp>
      <p:sp>
        <p:nvSpPr>
          <p:cNvPr id="4" name="Slide Number Placeholder 3"/>
          <p:cNvSpPr>
            <a:spLocks noGrp="1"/>
          </p:cNvSpPr>
          <p:nvPr>
            <p:ph type="sldNum" sz="quarter" idx="5"/>
          </p:nvPr>
        </p:nvSpPr>
        <p:spPr/>
        <p:txBody>
          <a:bodyPr/>
          <a:lstStyle/>
          <a:p>
            <a:fld id="{B852A360-717E-42FA-AD4B-D40289BE8249}" type="slidenum">
              <a:rPr lang="en-US" smtClean="0"/>
              <a:t>9</a:t>
            </a:fld>
            <a:endParaRPr lang="en-US"/>
          </a:p>
        </p:txBody>
      </p:sp>
    </p:spTree>
    <p:extLst>
      <p:ext uri="{BB962C8B-B14F-4D97-AF65-F5344CB8AC3E}">
        <p14:creationId xmlns:p14="http://schemas.microsoft.com/office/powerpoint/2010/main" val="2940928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8/31/2020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8.xml"/><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8" Type="http://schemas.openxmlformats.org/officeDocument/2006/relationships/hyperlink" Target="file:///\\data1\budgetshared\Capital\" TargetMode="External"/><Relationship Id="rId3" Type="http://schemas.openxmlformats.org/officeDocument/2006/relationships/hyperlink" Target="file:///\\data1\budgetshared\Budget%20Development\" TargetMode="External"/><Relationship Id="rId7" Type="http://schemas.openxmlformats.org/officeDocument/2006/relationships/hyperlink" Target="file:///\\data1\budgetshared\Budget%20Management\" TargetMode="External"/><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hyperlink" Target="file:///\\data1\budgetshared\Special%20Funds\" TargetMode="External"/><Relationship Id="rId5" Type="http://schemas.openxmlformats.org/officeDocument/2006/relationships/hyperlink" Target="file:///\\data1\budgetshared\General%20Fund%20Operating%20Departments\" TargetMode="External"/><Relationship Id="rId4" Type="http://schemas.openxmlformats.org/officeDocument/2006/relationships/hyperlink" Target="file:///\\data1\budgetshared\Budget%20Book\" TargetMode="External"/><Relationship Id="rId9" Type="http://schemas.openxmlformats.org/officeDocument/2006/relationships/hyperlink" Target="file:///\\data1\budgetshared\Archive\"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file:///\\data1\budgetshared\Budget%20Development\FY%202021\Budget%20Messaging\Pictures\From%20Communications%20Office\Images\Parks\Selected\ATT-53.jpg" TargetMode="External"/><Relationship Id="rId3" Type="http://schemas.openxmlformats.org/officeDocument/2006/relationships/hyperlink" Target="file:///\\data1\budgetshared\General%20Fund%20Operating%20Departments\46%20-%20Human%20Services\Analyst%20Files%20Prior%20to%20FY2010\Sara%20Yanosy\Human%20Services\Special%20Projects\Z-Old%20files%20from%20Denise\Mental%20Health%20Reform\Continuum%20of%20Care\Holly%20Hill%20Replacement%20Beds\BOC%20Meeting%20and%20Worksession%20Materials\Dec%204%20meeting%20to%20approve%20agreement\FInal%20packet%20to%20BOC.pdf" TargetMode="External"/><Relationship Id="rId7" Type="http://schemas.openxmlformats.org/officeDocument/2006/relationships/hyperlink" Target="file:///\\data1\budgetshared\Budget%20Development\FY%202021\Budget%20Messaging\Pictures\From%20Communications%20Office\Images\Community%20Services\Parks\Selected\ATT-53.jpg" TargetMode="Externa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hyperlink" Target="file:///\\data1\budgetshared\Capital\Development\FY%202018%20-%202024\Feb%2015%20CMO%20Mtg\Archive\CIP%20Work%20Session%20FY%202017-23%20Presentation%205.4.16%20updated%205.20.16.pptx" TargetMode="External"/><Relationship Id="rId11" Type="http://schemas.openxmlformats.org/officeDocument/2006/relationships/hyperlink" Target="file:///\\data1\budgetshared\Budget%20Book\Budget%20Book%20-%20Wake%20County\FY%202002%20-%20FY2020\FY%202017%20Budget%20Book%20Files\Current%20Book%20Files%20(Static)\Images\Board%20of%20Commissioners\commissioner_sullivan.tiff" TargetMode="External"/><Relationship Id="rId5" Type="http://schemas.openxmlformats.org/officeDocument/2006/relationships/hyperlink" Target="file:///\\data1\budgetshared\Capital\Development\FY%202017%20-%202023\Recommended%20CIP%20Work%20Session\CIP%20Work%20Session%20FY%202017-23%20Presentation%205.4.16%20updated%205.20.16.pptx" TargetMode="External"/><Relationship Id="rId10" Type="http://schemas.openxmlformats.org/officeDocument/2006/relationships/hyperlink" Target="file:///\\data1\budgetshared\Budget%20Development\FY%202010\Budget%20Document\Budget%20Document\CIP%20Photos%20and%20Maps\Wake%20Images.zip" TargetMode="External"/><Relationship Id="rId4" Type="http://schemas.openxmlformats.org/officeDocument/2006/relationships/hyperlink" Target="file:///\\data1\budgetshared\General%20Fund%20Operating%20Departments\46%20-%20Human%20Services\Analyst%20Files%20Prior%20to%20FY2010\Denise%20Harb\Denise\Human%20Services\Special%20Projects\Mental%20Health%20Reform\Continuum%20of%20Care\Holly%20Hill%20Replacement%20Beds\BOC%20Meeting%20and%20Worksession%20Materials\Dec%204%20meeting%20to%20approve%20agreement\FInal%20packet%20to%20BOC.pdf" TargetMode="External"/><Relationship Id="rId9" Type="http://schemas.openxmlformats.org/officeDocument/2006/relationships/hyperlink" Target="file:///\\data1\budgetshared\Budget%20Development\FY%202009\Budget%20Document\CIP%20Photos%20and%20Maps\Wake%20Images.zip"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File Share Cleanup:</a:t>
            </a:r>
            <a:br>
              <a:rPr lang="en-US" dirty="0"/>
            </a:br>
            <a:r>
              <a:rPr lang="en-US" dirty="0"/>
              <a:t>Getting Started </a:t>
            </a:r>
            <a:br>
              <a:rPr lang="en-US" dirty="0"/>
            </a:br>
            <a:r>
              <a:rPr lang="en-US" sz="3600" dirty="0"/>
              <a:t>(or… “Just start somewhere!”)</a:t>
            </a:r>
            <a:r>
              <a:rPr lang="en-US" dirty="0"/>
              <a:t> </a:t>
            </a:r>
          </a:p>
        </p:txBody>
      </p:sp>
      <p:sp>
        <p:nvSpPr>
          <p:cNvPr id="3" name="Subtitle 2"/>
          <p:cNvSpPr>
            <a:spLocks noGrp="1"/>
          </p:cNvSpPr>
          <p:nvPr>
            <p:ph type="subTitle" idx="1"/>
          </p:nvPr>
        </p:nvSpPr>
        <p:spPr/>
        <p:txBody>
          <a:bodyPr/>
          <a:lstStyle/>
          <a:p>
            <a:r>
              <a:rPr lang="en-US" dirty="0"/>
              <a:t>ARMA Triangle Chapter</a:t>
            </a:r>
          </a:p>
          <a:p>
            <a:r>
              <a:rPr lang="en-US" dirty="0"/>
              <a:t>September 3, 2020</a:t>
            </a:r>
          </a:p>
          <a:p>
            <a:r>
              <a:rPr lang="en-US" dirty="0"/>
              <a:t>Lisa Coombes &amp; Becky Pezzoni, CRM</a:t>
            </a:r>
          </a:p>
        </p:txBody>
      </p:sp>
    </p:spTree>
    <p:extLst>
      <p:ext uri="{BB962C8B-B14F-4D97-AF65-F5344CB8AC3E}">
        <p14:creationId xmlns:p14="http://schemas.microsoft.com/office/powerpoint/2010/main" val="483541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73827-1EC3-45B2-8014-158BE2FB56FD}"/>
              </a:ext>
            </a:extLst>
          </p:cNvPr>
          <p:cNvSpPr>
            <a:spLocks noGrp="1"/>
          </p:cNvSpPr>
          <p:nvPr>
            <p:ph type="title"/>
          </p:nvPr>
        </p:nvSpPr>
        <p:spPr/>
        <p:txBody>
          <a:bodyPr>
            <a:normAutofit/>
          </a:bodyPr>
          <a:lstStyle/>
          <a:p>
            <a:r>
              <a:rPr lang="en-US" dirty="0"/>
              <a:t>5: What’s left?</a:t>
            </a:r>
          </a:p>
        </p:txBody>
      </p:sp>
      <p:sp>
        <p:nvSpPr>
          <p:cNvPr id="3" name="Content Placeholder 2">
            <a:extLst>
              <a:ext uri="{FF2B5EF4-FFF2-40B4-BE49-F238E27FC236}">
                <a16:creationId xmlns:a16="http://schemas.microsoft.com/office/drawing/2014/main" id="{6529B9DB-EF06-48BE-9477-960D6CFA444C}"/>
              </a:ext>
            </a:extLst>
          </p:cNvPr>
          <p:cNvSpPr>
            <a:spLocks noGrp="1"/>
          </p:cNvSpPr>
          <p:nvPr>
            <p:ph idx="1"/>
          </p:nvPr>
        </p:nvSpPr>
        <p:spPr/>
        <p:txBody>
          <a:bodyPr/>
          <a:lstStyle/>
          <a:p>
            <a:r>
              <a:rPr lang="en-US" dirty="0"/>
              <a:t>OneDrive</a:t>
            </a:r>
          </a:p>
          <a:p>
            <a:pPr lvl="1"/>
            <a:r>
              <a:rPr lang="en-US" dirty="0"/>
              <a:t>Working files (Collaboration / Sharing!)</a:t>
            </a:r>
          </a:p>
          <a:p>
            <a:r>
              <a:rPr lang="en-US" dirty="0"/>
              <a:t>SharePoint</a:t>
            </a:r>
          </a:p>
          <a:p>
            <a:pPr lvl="1"/>
            <a:r>
              <a:rPr lang="en-US" dirty="0"/>
              <a:t>Specific division level files </a:t>
            </a:r>
          </a:p>
          <a:p>
            <a:pPr lvl="1"/>
            <a:r>
              <a:rPr lang="en-US" dirty="0"/>
              <a:t>Final Documents</a:t>
            </a:r>
          </a:p>
          <a:p>
            <a:pPr lvl="1"/>
            <a:r>
              <a:rPr lang="en-US" dirty="0"/>
              <a:t>Specific purpose documents, like policies &amp; procedures </a:t>
            </a:r>
          </a:p>
          <a:p>
            <a:r>
              <a:rPr lang="en-US" dirty="0"/>
              <a:t>Teams</a:t>
            </a:r>
          </a:p>
          <a:p>
            <a:pPr lvl="1"/>
            <a:r>
              <a:rPr lang="en-US" dirty="0"/>
              <a:t>Meeting Minutes</a:t>
            </a:r>
          </a:p>
          <a:p>
            <a:pPr lvl="1"/>
            <a:r>
              <a:rPr lang="en-US" dirty="0"/>
              <a:t>Project Tasks, activity tracking</a:t>
            </a:r>
          </a:p>
          <a:p>
            <a:endParaRPr lang="en-US" dirty="0"/>
          </a:p>
        </p:txBody>
      </p:sp>
      <p:sp>
        <p:nvSpPr>
          <p:cNvPr id="4" name="Text Placeholder 3">
            <a:extLst>
              <a:ext uri="{FF2B5EF4-FFF2-40B4-BE49-F238E27FC236}">
                <a16:creationId xmlns:a16="http://schemas.microsoft.com/office/drawing/2014/main" id="{C398F27A-541F-42A6-86E4-5CDC01B67519}"/>
              </a:ext>
            </a:extLst>
          </p:cNvPr>
          <p:cNvSpPr>
            <a:spLocks noGrp="1"/>
          </p:cNvSpPr>
          <p:nvPr>
            <p:ph type="body" sz="half" idx="2"/>
          </p:nvPr>
        </p:nvSpPr>
        <p:spPr/>
        <p:txBody>
          <a:bodyPr/>
          <a:lstStyle/>
          <a:p>
            <a:r>
              <a:rPr lang="en-US" dirty="0"/>
              <a:t>Create a new inventory – what do you have and how is it used?</a:t>
            </a:r>
          </a:p>
          <a:p>
            <a:r>
              <a:rPr lang="en-US" dirty="0"/>
              <a:t>Compare Storage Options: How to choose? </a:t>
            </a:r>
          </a:p>
          <a:p>
            <a:endParaRPr lang="en-US" dirty="0"/>
          </a:p>
        </p:txBody>
      </p:sp>
    </p:spTree>
    <p:extLst>
      <p:ext uri="{BB962C8B-B14F-4D97-AF65-F5344CB8AC3E}">
        <p14:creationId xmlns:p14="http://schemas.microsoft.com/office/powerpoint/2010/main" val="3272251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FB412-70BF-4CBE-B3D5-93ADAE3E14C9}"/>
              </a:ext>
            </a:extLst>
          </p:cNvPr>
          <p:cNvSpPr>
            <a:spLocks noGrp="1"/>
          </p:cNvSpPr>
          <p:nvPr>
            <p:ph type="title"/>
          </p:nvPr>
        </p:nvSpPr>
        <p:spPr/>
        <p:txBody>
          <a:bodyPr/>
          <a:lstStyle/>
          <a:p>
            <a:r>
              <a:rPr lang="en-US" dirty="0"/>
              <a:t>5: What’s left?</a:t>
            </a:r>
          </a:p>
        </p:txBody>
      </p:sp>
      <p:sp>
        <p:nvSpPr>
          <p:cNvPr id="4" name="Text Placeholder 3">
            <a:extLst>
              <a:ext uri="{FF2B5EF4-FFF2-40B4-BE49-F238E27FC236}">
                <a16:creationId xmlns:a16="http://schemas.microsoft.com/office/drawing/2014/main" id="{0D6FF3C0-C8D3-4B87-A9A5-01CBF13C115A}"/>
              </a:ext>
            </a:extLst>
          </p:cNvPr>
          <p:cNvSpPr>
            <a:spLocks noGrp="1"/>
          </p:cNvSpPr>
          <p:nvPr>
            <p:ph type="body" sz="half" idx="2"/>
          </p:nvPr>
        </p:nvSpPr>
        <p:spPr/>
        <p:txBody>
          <a:bodyPr/>
          <a:lstStyle/>
          <a:p>
            <a:r>
              <a:rPr lang="en-US" dirty="0"/>
              <a:t>Map Inventory to Folder Structure</a:t>
            </a:r>
          </a:p>
          <a:p>
            <a:r>
              <a:rPr lang="en-US" dirty="0"/>
              <a:t>Beware of Duplication, Inefficiencies, Inconsistencies</a:t>
            </a:r>
          </a:p>
          <a:p>
            <a:endParaRPr lang="en-US" dirty="0"/>
          </a:p>
        </p:txBody>
      </p:sp>
      <p:pic>
        <p:nvPicPr>
          <p:cNvPr id="5" name="Picture 4">
            <a:extLst>
              <a:ext uri="{FF2B5EF4-FFF2-40B4-BE49-F238E27FC236}">
                <a16:creationId xmlns:a16="http://schemas.microsoft.com/office/drawing/2014/main" id="{7480F2FB-0160-4371-8721-689519EB9A55}"/>
              </a:ext>
            </a:extLst>
          </p:cNvPr>
          <p:cNvPicPr>
            <a:picLocks noChangeAspect="1"/>
          </p:cNvPicPr>
          <p:nvPr/>
        </p:nvPicPr>
        <p:blipFill>
          <a:blip r:embed="rId3"/>
          <a:stretch>
            <a:fillRect/>
          </a:stretch>
        </p:blipFill>
        <p:spPr>
          <a:xfrm>
            <a:off x="622297" y="215905"/>
            <a:ext cx="5473703" cy="3528106"/>
          </a:xfrm>
          <a:prstGeom prst="rect">
            <a:avLst/>
          </a:prstGeom>
        </p:spPr>
      </p:pic>
      <p:pic>
        <p:nvPicPr>
          <p:cNvPr id="10" name="Picture 9">
            <a:extLst>
              <a:ext uri="{FF2B5EF4-FFF2-40B4-BE49-F238E27FC236}">
                <a16:creationId xmlns:a16="http://schemas.microsoft.com/office/drawing/2014/main" id="{0E467561-2F64-4B9F-B040-A626F6593F7C}"/>
              </a:ext>
            </a:extLst>
          </p:cNvPr>
          <p:cNvPicPr>
            <a:picLocks noChangeAspect="1"/>
          </p:cNvPicPr>
          <p:nvPr/>
        </p:nvPicPr>
        <p:blipFill>
          <a:blip r:embed="rId4"/>
          <a:stretch>
            <a:fillRect/>
          </a:stretch>
        </p:blipFill>
        <p:spPr>
          <a:xfrm>
            <a:off x="369736" y="3750241"/>
            <a:ext cx="9150626" cy="3289436"/>
          </a:xfrm>
          <a:prstGeom prst="rect">
            <a:avLst/>
          </a:prstGeom>
        </p:spPr>
      </p:pic>
    </p:spTree>
    <p:extLst>
      <p:ext uri="{BB962C8B-B14F-4D97-AF65-F5344CB8AC3E}">
        <p14:creationId xmlns:p14="http://schemas.microsoft.com/office/powerpoint/2010/main" val="1322826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9D558-7BF9-481C-ABAD-D20C21117DEA}"/>
              </a:ext>
            </a:extLst>
          </p:cNvPr>
          <p:cNvSpPr>
            <a:spLocks noGrp="1"/>
          </p:cNvSpPr>
          <p:nvPr>
            <p:ph type="title"/>
          </p:nvPr>
        </p:nvSpPr>
        <p:spPr/>
        <p:txBody>
          <a:bodyPr/>
          <a:lstStyle/>
          <a:p>
            <a:r>
              <a:rPr lang="en-US" dirty="0"/>
              <a:t>5: What’s left?</a:t>
            </a:r>
          </a:p>
        </p:txBody>
      </p:sp>
      <p:sp>
        <p:nvSpPr>
          <p:cNvPr id="4" name="Text Placeholder 3">
            <a:extLst>
              <a:ext uri="{FF2B5EF4-FFF2-40B4-BE49-F238E27FC236}">
                <a16:creationId xmlns:a16="http://schemas.microsoft.com/office/drawing/2014/main" id="{6DDDC582-55D6-469A-A5F3-231FFE6DB4AC}"/>
              </a:ext>
            </a:extLst>
          </p:cNvPr>
          <p:cNvSpPr>
            <a:spLocks noGrp="1"/>
          </p:cNvSpPr>
          <p:nvPr>
            <p:ph type="body" sz="half" idx="2"/>
          </p:nvPr>
        </p:nvSpPr>
        <p:spPr/>
        <p:txBody>
          <a:bodyPr/>
          <a:lstStyle/>
          <a:p>
            <a:r>
              <a:rPr lang="en-US" dirty="0"/>
              <a:t>Monitor Process</a:t>
            </a:r>
          </a:p>
          <a:p>
            <a:r>
              <a:rPr lang="en-US" dirty="0"/>
              <a:t>Celebrate Successes!</a:t>
            </a:r>
          </a:p>
          <a:p>
            <a:r>
              <a:rPr lang="en-US" dirty="0"/>
              <a:t>Make if a fun competition!</a:t>
            </a:r>
          </a:p>
        </p:txBody>
      </p:sp>
      <p:pic>
        <p:nvPicPr>
          <p:cNvPr id="8" name="Content Placeholder 7">
            <a:extLst>
              <a:ext uri="{FF2B5EF4-FFF2-40B4-BE49-F238E27FC236}">
                <a16:creationId xmlns:a16="http://schemas.microsoft.com/office/drawing/2014/main" id="{5382FACC-CF13-4963-876A-0C091BFE6D46}"/>
              </a:ext>
            </a:extLst>
          </p:cNvPr>
          <p:cNvPicPr>
            <a:picLocks noGrp="1" noChangeAspect="1"/>
          </p:cNvPicPr>
          <p:nvPr>
            <p:ph idx="1"/>
          </p:nvPr>
        </p:nvPicPr>
        <p:blipFill>
          <a:blip r:embed="rId2"/>
          <a:stretch>
            <a:fillRect/>
          </a:stretch>
        </p:blipFill>
        <p:spPr>
          <a:xfrm>
            <a:off x="36451" y="1027289"/>
            <a:ext cx="7049204" cy="4504267"/>
          </a:xfrm>
          <a:prstGeom prst="rect">
            <a:avLst/>
          </a:prstGeom>
        </p:spPr>
      </p:pic>
    </p:spTree>
    <p:extLst>
      <p:ext uri="{BB962C8B-B14F-4D97-AF65-F5344CB8AC3E}">
        <p14:creationId xmlns:p14="http://schemas.microsoft.com/office/powerpoint/2010/main" val="617191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49586-E985-4588-81E7-0444BBB38FDA}"/>
              </a:ext>
            </a:extLst>
          </p:cNvPr>
          <p:cNvSpPr>
            <a:spLocks noGrp="1"/>
          </p:cNvSpPr>
          <p:nvPr>
            <p:ph type="title"/>
          </p:nvPr>
        </p:nvSpPr>
        <p:spPr/>
        <p:txBody>
          <a:bodyPr/>
          <a:lstStyle/>
          <a:p>
            <a:r>
              <a:rPr lang="en-US" dirty="0"/>
              <a:t>6: Reorganize</a:t>
            </a:r>
          </a:p>
        </p:txBody>
      </p:sp>
      <p:graphicFrame>
        <p:nvGraphicFramePr>
          <p:cNvPr id="5" name="Content Placeholder 4">
            <a:extLst>
              <a:ext uri="{FF2B5EF4-FFF2-40B4-BE49-F238E27FC236}">
                <a16:creationId xmlns:a16="http://schemas.microsoft.com/office/drawing/2014/main" id="{F3B0F8A0-353A-483A-8B0E-64FD698C6D62}"/>
              </a:ext>
            </a:extLst>
          </p:cNvPr>
          <p:cNvGraphicFramePr>
            <a:graphicFrameLocks noGrp="1"/>
          </p:cNvGraphicFramePr>
          <p:nvPr>
            <p:ph idx="1"/>
            <p:extLst>
              <p:ext uri="{D42A27DB-BD31-4B8C-83A1-F6EECF244321}">
                <p14:modId xmlns:p14="http://schemas.microsoft.com/office/powerpoint/2010/main" val="21509679"/>
              </p:ext>
            </p:extLst>
          </p:nvPr>
        </p:nvGraphicFramePr>
        <p:xfrm>
          <a:off x="69668" y="685799"/>
          <a:ext cx="6714309" cy="5488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 Placeholder 5">
            <a:extLst>
              <a:ext uri="{FF2B5EF4-FFF2-40B4-BE49-F238E27FC236}">
                <a16:creationId xmlns:a16="http://schemas.microsoft.com/office/drawing/2014/main" id="{2A19B66B-CCF6-40DB-BCE8-5F28E3AC4113}"/>
              </a:ext>
            </a:extLst>
          </p:cNvPr>
          <p:cNvSpPr>
            <a:spLocks noGrp="1"/>
          </p:cNvSpPr>
          <p:nvPr>
            <p:ph type="body" sz="half" idx="2"/>
          </p:nvPr>
        </p:nvSpPr>
        <p:spPr/>
        <p:txBody>
          <a:bodyPr/>
          <a:lstStyle/>
          <a:p>
            <a:r>
              <a:rPr lang="en-US" dirty="0"/>
              <a:t>Use inventory as your map</a:t>
            </a:r>
          </a:p>
          <a:p>
            <a:r>
              <a:rPr lang="en-US" dirty="0"/>
              <a:t>Agree and establish consistent folder structure</a:t>
            </a:r>
          </a:p>
          <a:p>
            <a:r>
              <a:rPr lang="en-US" dirty="0"/>
              <a:t>Communicate to staff / train!</a:t>
            </a:r>
          </a:p>
        </p:txBody>
      </p:sp>
    </p:spTree>
    <p:extLst>
      <p:ext uri="{BB962C8B-B14F-4D97-AF65-F5344CB8AC3E}">
        <p14:creationId xmlns:p14="http://schemas.microsoft.com/office/powerpoint/2010/main" val="2658712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CB2F2-1B8D-4040-96AE-0C5DB2FFF118}"/>
              </a:ext>
            </a:extLst>
          </p:cNvPr>
          <p:cNvSpPr>
            <a:spLocks noGrp="1"/>
          </p:cNvSpPr>
          <p:nvPr>
            <p:ph type="title"/>
          </p:nvPr>
        </p:nvSpPr>
        <p:spPr/>
        <p:txBody>
          <a:bodyPr/>
          <a:lstStyle/>
          <a:p>
            <a:r>
              <a:rPr lang="en-US" dirty="0"/>
              <a:t>6: reorganize</a:t>
            </a:r>
          </a:p>
        </p:txBody>
      </p:sp>
      <p:sp>
        <p:nvSpPr>
          <p:cNvPr id="3" name="Content Placeholder 2">
            <a:extLst>
              <a:ext uri="{FF2B5EF4-FFF2-40B4-BE49-F238E27FC236}">
                <a16:creationId xmlns:a16="http://schemas.microsoft.com/office/drawing/2014/main" id="{D9C6E09F-CB45-49CF-917D-6A41A74FC0D1}"/>
              </a:ext>
            </a:extLst>
          </p:cNvPr>
          <p:cNvSpPr>
            <a:spLocks noGrp="1"/>
          </p:cNvSpPr>
          <p:nvPr>
            <p:ph idx="1"/>
          </p:nvPr>
        </p:nvSpPr>
        <p:spPr/>
        <p:txBody>
          <a:bodyPr/>
          <a:lstStyle/>
          <a:p>
            <a:pPr indent="-228600">
              <a:buFont typeface="Arial" panose="020B0604020202020204" pitchFamily="34" charset="0"/>
              <a:buChar char="•"/>
            </a:pPr>
            <a:r>
              <a:rPr lang="en-US" dirty="0">
                <a:solidFill>
                  <a:schemeClr val="tx1"/>
                </a:solidFill>
              </a:rPr>
              <a:t>Avoid using special characters</a:t>
            </a:r>
          </a:p>
          <a:p>
            <a:pPr indent="-228600">
              <a:buFont typeface="Arial" panose="020B0604020202020204" pitchFamily="34" charset="0"/>
              <a:buChar char="•"/>
            </a:pPr>
            <a:r>
              <a:rPr lang="en-US" dirty="0">
                <a:solidFill>
                  <a:schemeClr val="tx1"/>
                </a:solidFill>
              </a:rPr>
              <a:t>Use underscores instead of periods or spaces</a:t>
            </a:r>
          </a:p>
          <a:p>
            <a:pPr indent="-228600">
              <a:buFont typeface="Arial" panose="020B0604020202020204" pitchFamily="34" charset="0"/>
              <a:buChar char="•"/>
            </a:pPr>
            <a:r>
              <a:rPr lang="en-US" dirty="0">
                <a:solidFill>
                  <a:schemeClr val="tx1"/>
                </a:solidFill>
              </a:rPr>
              <a:t>Err on the side of brevity (file path + file name &lt; 256 char)</a:t>
            </a:r>
          </a:p>
          <a:p>
            <a:pPr indent="-228600">
              <a:buFont typeface="Arial" panose="020B0604020202020204" pitchFamily="34" charset="0"/>
              <a:buChar char="•"/>
            </a:pPr>
            <a:r>
              <a:rPr lang="en-US" dirty="0">
                <a:solidFill>
                  <a:schemeClr val="tx1"/>
                </a:solidFill>
              </a:rPr>
              <a:t>Include necessary content descriptors</a:t>
            </a:r>
          </a:p>
          <a:p>
            <a:pPr indent="-228600">
              <a:buFont typeface="Arial" panose="020B0604020202020204" pitchFamily="34" charset="0"/>
              <a:buChar char="•"/>
            </a:pPr>
            <a:r>
              <a:rPr lang="en-US" dirty="0">
                <a:solidFill>
                  <a:schemeClr val="tx1"/>
                </a:solidFill>
              </a:rPr>
              <a:t>If using dates, format consistently so they sort correctly (e.g., YYYYMMDD)</a:t>
            </a:r>
          </a:p>
          <a:p>
            <a:pPr indent="-228600">
              <a:buFont typeface="Arial" panose="020B0604020202020204" pitchFamily="34" charset="0"/>
              <a:buChar char="•"/>
            </a:pPr>
            <a:r>
              <a:rPr lang="en-US" dirty="0">
                <a:solidFill>
                  <a:schemeClr val="tx1"/>
                </a:solidFill>
              </a:rPr>
              <a:t>Include version numbers to manage drafts and revisions where needed</a:t>
            </a:r>
          </a:p>
          <a:p>
            <a:pPr indent="-228600">
              <a:buFont typeface="Arial" panose="020B0604020202020204" pitchFamily="34" charset="0"/>
              <a:buChar char="•"/>
            </a:pPr>
            <a:r>
              <a:rPr lang="en-US" b="1" i="1" dirty="0">
                <a:solidFill>
                  <a:schemeClr val="tx1"/>
                </a:solidFill>
              </a:rPr>
              <a:t>BE CONSISTENT</a:t>
            </a:r>
          </a:p>
          <a:p>
            <a:endParaRPr lang="en-US" dirty="0"/>
          </a:p>
        </p:txBody>
      </p:sp>
      <p:sp>
        <p:nvSpPr>
          <p:cNvPr id="4" name="Text Placeholder 3">
            <a:extLst>
              <a:ext uri="{FF2B5EF4-FFF2-40B4-BE49-F238E27FC236}">
                <a16:creationId xmlns:a16="http://schemas.microsoft.com/office/drawing/2014/main" id="{0DEF3891-A036-4F42-BD73-9972A50FCE44}"/>
              </a:ext>
            </a:extLst>
          </p:cNvPr>
          <p:cNvSpPr>
            <a:spLocks noGrp="1"/>
          </p:cNvSpPr>
          <p:nvPr>
            <p:ph type="body" sz="half" idx="2"/>
          </p:nvPr>
        </p:nvSpPr>
        <p:spPr/>
        <p:txBody>
          <a:bodyPr/>
          <a:lstStyle/>
          <a:p>
            <a:r>
              <a:rPr lang="en-US" dirty="0"/>
              <a:t>Good Practices for File (Re)Naming</a:t>
            </a:r>
          </a:p>
        </p:txBody>
      </p:sp>
    </p:spTree>
    <p:extLst>
      <p:ext uri="{BB962C8B-B14F-4D97-AF65-F5344CB8AC3E}">
        <p14:creationId xmlns:p14="http://schemas.microsoft.com/office/powerpoint/2010/main" val="1474560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D1B0D-23F3-4489-BB1C-70874466100F}"/>
              </a:ext>
            </a:extLst>
          </p:cNvPr>
          <p:cNvSpPr>
            <a:spLocks noGrp="1"/>
          </p:cNvSpPr>
          <p:nvPr>
            <p:ph type="title"/>
          </p:nvPr>
        </p:nvSpPr>
        <p:spPr/>
        <p:txBody>
          <a:bodyPr/>
          <a:lstStyle/>
          <a:p>
            <a:r>
              <a:rPr lang="en-US" dirty="0"/>
              <a:t>Q&amp;A, Sharing!</a:t>
            </a:r>
          </a:p>
        </p:txBody>
      </p:sp>
      <p:sp>
        <p:nvSpPr>
          <p:cNvPr id="3" name="Text Placeholder 2">
            <a:extLst>
              <a:ext uri="{FF2B5EF4-FFF2-40B4-BE49-F238E27FC236}">
                <a16:creationId xmlns:a16="http://schemas.microsoft.com/office/drawing/2014/main" id="{BD945294-964A-4517-AFF0-BF32D0F40C1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13776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ext Placeholder 3">
            <a:extLst>
              <a:ext uri="{FF2B5EF4-FFF2-40B4-BE49-F238E27FC236}">
                <a16:creationId xmlns:a16="http://schemas.microsoft.com/office/drawing/2014/main" id="{6CAF4A52-0525-4BB6-8710-7619F6616F69}"/>
              </a:ext>
            </a:extLst>
          </p:cNvPr>
          <p:cNvGraphicFramePr/>
          <p:nvPr>
            <p:extLst>
              <p:ext uri="{D42A27DB-BD31-4B8C-83A1-F6EECF244321}">
                <p14:modId xmlns:p14="http://schemas.microsoft.com/office/powerpoint/2010/main" val="1204734518"/>
              </p:ext>
            </p:extLst>
          </p:nvPr>
        </p:nvGraphicFramePr>
        <p:xfrm>
          <a:off x="1098550" y="1096963"/>
          <a:ext cx="5949950" cy="4333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1">
            <a:extLst>
              <a:ext uri="{FF2B5EF4-FFF2-40B4-BE49-F238E27FC236}">
                <a16:creationId xmlns:a16="http://schemas.microsoft.com/office/drawing/2014/main" id="{701CCFA7-F5CD-40B4-8D5F-A617E197C6C9}"/>
              </a:ext>
            </a:extLst>
          </p:cNvPr>
          <p:cNvSpPr txBox="1">
            <a:spLocks/>
          </p:cNvSpPr>
          <p:nvPr/>
        </p:nvSpPr>
        <p:spPr>
          <a:xfrm>
            <a:off x="7532710" y="620722"/>
            <a:ext cx="3654099" cy="3532989"/>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rgbClr val="FFFFFF"/>
                </a:solidFill>
              </a:rPr>
              <a:t>Agenda and Learning objectives</a:t>
            </a:r>
          </a:p>
        </p:txBody>
      </p:sp>
    </p:spTree>
    <p:extLst>
      <p:ext uri="{BB962C8B-B14F-4D97-AF65-F5344CB8AC3E}">
        <p14:creationId xmlns:p14="http://schemas.microsoft.com/office/powerpoint/2010/main" val="2393322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C263B1-AF18-43CD-B8FF-068FB97F5E2C}"/>
              </a:ext>
            </a:extLst>
          </p:cNvPr>
          <p:cNvSpPr txBox="1"/>
          <p:nvPr/>
        </p:nvSpPr>
        <p:spPr>
          <a:xfrm>
            <a:off x="270141" y="48294"/>
            <a:ext cx="11437034" cy="892552"/>
          </a:xfrm>
          <a:prstGeom prst="rect">
            <a:avLst/>
          </a:prstGeom>
          <a:noFill/>
        </p:spPr>
        <p:txBody>
          <a:bodyPr wrap="square" rtlCol="0" anchor="t">
            <a:spAutoFit/>
          </a:bodyPr>
          <a:lstStyle/>
          <a:p>
            <a:r>
              <a:rPr lang="en-US" sz="2400" b="1" dirty="0">
                <a:solidFill>
                  <a:schemeClr val="bg1"/>
                </a:solidFill>
              </a:rPr>
              <a:t>               </a:t>
            </a:r>
            <a:r>
              <a:rPr lang="en-US" sz="2600" b="1" dirty="0">
                <a:solidFill>
                  <a:schemeClr val="bg1"/>
                </a:solidFill>
              </a:rPr>
              <a:t>File Share Clean Up Steps</a:t>
            </a:r>
          </a:p>
          <a:p>
            <a:endParaRPr lang="en-US" sz="2600" b="1" dirty="0">
              <a:solidFill>
                <a:schemeClr val="bg1"/>
              </a:solidFill>
              <a:cs typeface="Calibri"/>
            </a:endParaRPr>
          </a:p>
        </p:txBody>
      </p:sp>
      <p:sp>
        <p:nvSpPr>
          <p:cNvPr id="5" name="TextBox 4">
            <a:extLst>
              <a:ext uri="{FF2B5EF4-FFF2-40B4-BE49-F238E27FC236}">
                <a16:creationId xmlns:a16="http://schemas.microsoft.com/office/drawing/2014/main" id="{C40C3B5A-AB6E-4701-9E0A-5A32E03A19AA}"/>
              </a:ext>
            </a:extLst>
          </p:cNvPr>
          <p:cNvSpPr txBox="1"/>
          <p:nvPr/>
        </p:nvSpPr>
        <p:spPr>
          <a:xfrm>
            <a:off x="460766" y="545670"/>
            <a:ext cx="3323557" cy="18158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342900" indent="-342900">
              <a:buAutoNum type="arabicPeriod"/>
            </a:pPr>
            <a:r>
              <a:rPr lang="en-US" sz="1600" b="1" dirty="0"/>
              <a:t>Where to Start?</a:t>
            </a:r>
          </a:p>
          <a:p>
            <a:pPr marL="342900" indent="-342900">
              <a:buFont typeface="Arial" panose="020B0604020202020204" pitchFamily="34" charset="0"/>
              <a:buChar char="•"/>
            </a:pPr>
            <a:r>
              <a:rPr lang="en-US" sz="1600" dirty="0"/>
              <a:t>Obtain Leadership support</a:t>
            </a:r>
          </a:p>
          <a:p>
            <a:pPr marL="342900" indent="-342900">
              <a:buFont typeface="Arial" panose="020B0604020202020204" pitchFamily="34" charset="0"/>
              <a:buChar char="•"/>
            </a:pPr>
            <a:r>
              <a:rPr lang="en-US" sz="1600" dirty="0"/>
              <a:t>Discuss at a staff meeting</a:t>
            </a:r>
          </a:p>
          <a:p>
            <a:pPr marL="342900" indent="-342900">
              <a:buFont typeface="Arial" panose="020B0604020202020204" pitchFamily="34" charset="0"/>
              <a:buChar char="•"/>
            </a:pPr>
            <a:r>
              <a:rPr lang="en-US" sz="1600" dirty="0"/>
              <a:t>Create a committee (Representative from each work area, IT)</a:t>
            </a:r>
          </a:p>
          <a:p>
            <a:pPr marL="342900" indent="-342900">
              <a:buFont typeface="Arial" panose="020B0604020202020204" pitchFamily="34" charset="0"/>
              <a:buChar char="•"/>
            </a:pPr>
            <a:endParaRPr lang="en-US" sz="1600" dirty="0">
              <a:cs typeface="Calibri" panose="020F0502020204030204"/>
            </a:endParaRPr>
          </a:p>
        </p:txBody>
      </p:sp>
      <p:sp>
        <p:nvSpPr>
          <p:cNvPr id="7" name="TextBox 6">
            <a:extLst>
              <a:ext uri="{FF2B5EF4-FFF2-40B4-BE49-F238E27FC236}">
                <a16:creationId xmlns:a16="http://schemas.microsoft.com/office/drawing/2014/main" id="{6DC20248-B1CF-4ABF-9A8B-8E5BD50EB390}"/>
              </a:ext>
            </a:extLst>
          </p:cNvPr>
          <p:cNvSpPr txBox="1"/>
          <p:nvPr/>
        </p:nvSpPr>
        <p:spPr>
          <a:xfrm>
            <a:off x="463566" y="2663537"/>
            <a:ext cx="3323557" cy="20621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lang="en-US" sz="1600" b="1" dirty="0"/>
              <a:t>2.   The First Meeting</a:t>
            </a:r>
          </a:p>
          <a:p>
            <a:pPr marL="342900" indent="-342900">
              <a:buFont typeface="Arial" panose="020B0604020202020204" pitchFamily="34" charset="0"/>
              <a:buChar char="•"/>
            </a:pPr>
            <a:r>
              <a:rPr lang="en-US" sz="1600" dirty="0"/>
              <a:t>Share your screen, display the current file share</a:t>
            </a:r>
            <a:endParaRPr lang="en-US" sz="1600" dirty="0">
              <a:cs typeface="Calibri"/>
            </a:endParaRPr>
          </a:p>
          <a:p>
            <a:pPr marL="342900" indent="-342900">
              <a:buFont typeface="Arial" panose="020B0604020202020204" pitchFamily="34" charset="0"/>
              <a:buChar char="•"/>
            </a:pPr>
            <a:r>
              <a:rPr lang="en-US" sz="1600" dirty="0">
                <a:ea typeface="+mn-lt"/>
                <a:cs typeface="+mn-lt"/>
              </a:rPr>
              <a:t>Divide drive into work areas</a:t>
            </a:r>
            <a:endParaRPr lang="en-US" sz="1600" dirty="0">
              <a:cs typeface="Calibri" panose="020F0502020204030204"/>
            </a:endParaRPr>
          </a:p>
          <a:p>
            <a:pPr marL="342900" indent="-342900">
              <a:buFont typeface="Arial" panose="020B0604020202020204" pitchFamily="34" charset="0"/>
              <a:buChar char="•"/>
            </a:pPr>
            <a:r>
              <a:rPr lang="en-US" sz="1600" dirty="0">
                <a:ea typeface="+mn-lt"/>
                <a:cs typeface="+mn-lt"/>
              </a:rPr>
              <a:t>Devise a plan of attack</a:t>
            </a:r>
            <a:endParaRPr lang="en-US" sz="1600" dirty="0">
              <a:cs typeface="Calibri" panose="020F0502020204030204"/>
            </a:endParaRPr>
          </a:p>
          <a:p>
            <a:pPr marL="342900" indent="-342900">
              <a:buFont typeface="Arial" panose="020B0604020202020204" pitchFamily="34" charset="0"/>
              <a:buChar char="•"/>
            </a:pPr>
            <a:r>
              <a:rPr lang="en-US" sz="1600" dirty="0">
                <a:ea typeface="+mn-lt"/>
                <a:cs typeface="+mn-lt"/>
              </a:rPr>
              <a:t>Don't move/delete anything yet!</a:t>
            </a:r>
            <a:endParaRPr lang="en-US" sz="1600" dirty="0">
              <a:cs typeface="Calibri" panose="020F0502020204030204"/>
            </a:endParaRPr>
          </a:p>
          <a:p>
            <a:pPr marL="342900" indent="-342900">
              <a:buFont typeface="Arial" panose="020B0604020202020204" pitchFamily="34" charset="0"/>
              <a:buChar char="•"/>
            </a:pPr>
            <a:endParaRPr lang="en-US" sz="1600" dirty="0">
              <a:cs typeface="Calibri" panose="020F0502020204030204"/>
            </a:endParaRPr>
          </a:p>
        </p:txBody>
      </p:sp>
      <p:sp>
        <p:nvSpPr>
          <p:cNvPr id="8" name="TextBox 7">
            <a:extLst>
              <a:ext uri="{FF2B5EF4-FFF2-40B4-BE49-F238E27FC236}">
                <a16:creationId xmlns:a16="http://schemas.microsoft.com/office/drawing/2014/main" id="{08CB07A5-D5C2-4302-A6C9-D1E23ED8FEC3}"/>
              </a:ext>
            </a:extLst>
          </p:cNvPr>
          <p:cNvSpPr txBox="1"/>
          <p:nvPr/>
        </p:nvSpPr>
        <p:spPr>
          <a:xfrm>
            <a:off x="468888" y="5039200"/>
            <a:ext cx="3323557"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lang="en-US" sz="1600" b="1" dirty="0"/>
              <a:t>3.   The Plan</a:t>
            </a:r>
          </a:p>
          <a:p>
            <a:pPr marL="342900" indent="-342900">
              <a:buFont typeface="Arial" panose="020B0604020202020204" pitchFamily="34" charset="0"/>
              <a:buChar char="•"/>
            </a:pPr>
            <a:r>
              <a:rPr lang="en-US" sz="1600" dirty="0">
                <a:ea typeface="+mn-lt"/>
                <a:cs typeface="+mn-lt"/>
              </a:rPr>
              <a:t>Identify what you have</a:t>
            </a:r>
          </a:p>
          <a:p>
            <a:pPr marL="342900" indent="-342900">
              <a:buFont typeface="Arial" panose="020B0604020202020204" pitchFamily="34" charset="0"/>
              <a:buChar char="•"/>
            </a:pPr>
            <a:r>
              <a:rPr lang="en-US" sz="1600">
                <a:ea typeface="+mn-lt"/>
                <a:cs typeface="+mn-lt"/>
              </a:rPr>
              <a:t>Section assignments </a:t>
            </a:r>
          </a:p>
          <a:p>
            <a:pPr marL="342900" indent="-342900">
              <a:buFont typeface="Arial" panose="020B0604020202020204" pitchFamily="34" charset="0"/>
              <a:buChar char="•"/>
            </a:pPr>
            <a:r>
              <a:rPr lang="en-US" sz="1600" dirty="0">
                <a:ea typeface="+mn-lt"/>
                <a:cs typeface="+mn-lt"/>
              </a:rPr>
              <a:t>Set deadlines by </a:t>
            </a:r>
            <a:r>
              <a:rPr lang="en-US" sz="1600">
                <a:ea typeface="+mn-lt"/>
                <a:cs typeface="+mn-lt"/>
              </a:rPr>
              <a:t>section</a:t>
            </a:r>
          </a:p>
          <a:p>
            <a:pPr marL="342900" indent="-342900">
              <a:buFont typeface="Arial" panose="020B0604020202020204" pitchFamily="34" charset="0"/>
              <a:buChar char="•"/>
            </a:pPr>
            <a:r>
              <a:rPr lang="en-US" sz="1600">
                <a:ea typeface="+mn-lt"/>
                <a:cs typeface="+mn-lt"/>
              </a:rPr>
              <a:t>Report plan at staff </a:t>
            </a:r>
            <a:r>
              <a:rPr lang="en-US" sz="1600" dirty="0">
                <a:ea typeface="+mn-lt"/>
                <a:cs typeface="+mn-lt"/>
              </a:rPr>
              <a:t>meeting</a:t>
            </a:r>
            <a:endParaRPr lang="en-US" sz="1600">
              <a:cs typeface="Calibri"/>
            </a:endParaRPr>
          </a:p>
          <a:p>
            <a:pPr marL="342900" indent="-342900">
              <a:buFont typeface="Arial" panose="020B0604020202020204" pitchFamily="34" charset="0"/>
              <a:buChar char="•"/>
            </a:pPr>
            <a:endParaRPr lang="en-US" sz="1600" dirty="0">
              <a:cs typeface="Calibri"/>
            </a:endParaRPr>
          </a:p>
        </p:txBody>
      </p:sp>
      <p:sp>
        <p:nvSpPr>
          <p:cNvPr id="9" name="TextBox 8">
            <a:extLst>
              <a:ext uri="{FF2B5EF4-FFF2-40B4-BE49-F238E27FC236}">
                <a16:creationId xmlns:a16="http://schemas.microsoft.com/office/drawing/2014/main" id="{FC0ED2C6-404D-4629-A308-F9C92A3508C1}"/>
              </a:ext>
            </a:extLst>
          </p:cNvPr>
          <p:cNvSpPr txBox="1"/>
          <p:nvPr/>
        </p:nvSpPr>
        <p:spPr>
          <a:xfrm>
            <a:off x="4182778" y="549785"/>
            <a:ext cx="3323557" cy="13234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lang="en-US" sz="1600" b="1" dirty="0"/>
              <a:t>4.   Delete!</a:t>
            </a:r>
            <a:endParaRPr lang="en-US" sz="1600" dirty="0"/>
          </a:p>
          <a:p>
            <a:pPr marL="342900" indent="-342900">
              <a:buFont typeface="Arial" panose="020B0604020202020204" pitchFamily="34" charset="0"/>
              <a:buChar char="•"/>
            </a:pPr>
            <a:r>
              <a:rPr lang="en-US" sz="1600" dirty="0">
                <a:cs typeface="Calibri" panose="020F0502020204030204"/>
              </a:rPr>
              <a:t>Met retention?</a:t>
            </a:r>
          </a:p>
          <a:p>
            <a:pPr marL="342900" indent="-342900">
              <a:buFont typeface="Arial" panose="020B0604020202020204" pitchFamily="34" charset="0"/>
              <a:buChar char="•"/>
            </a:pPr>
            <a:r>
              <a:rPr lang="en-US" sz="1600" dirty="0">
                <a:ea typeface="+mn-lt"/>
                <a:cs typeface="+mn-lt"/>
              </a:rPr>
              <a:t>Available elsewhere? </a:t>
            </a:r>
          </a:p>
          <a:p>
            <a:pPr marL="342900" indent="-342900">
              <a:buFont typeface="Arial" panose="020B0604020202020204" pitchFamily="34" charset="0"/>
              <a:buChar char="•"/>
            </a:pPr>
            <a:r>
              <a:rPr lang="en-US" sz="1600" dirty="0">
                <a:ea typeface="+mn-lt"/>
                <a:cs typeface="+mn-lt"/>
              </a:rPr>
              <a:t>Duplicate or older version?</a:t>
            </a:r>
            <a:r>
              <a:rPr lang="en-US" sz="1600" dirty="0"/>
              <a:t> </a:t>
            </a:r>
          </a:p>
          <a:p>
            <a:pPr marL="342900" indent="-342900">
              <a:buFont typeface="Arial" panose="020B0604020202020204" pitchFamily="34" charset="0"/>
              <a:buChar char="•"/>
            </a:pPr>
            <a:r>
              <a:rPr lang="en-US" sz="1600" dirty="0">
                <a:ea typeface="+mn-lt"/>
                <a:cs typeface="+mn-lt"/>
              </a:rPr>
              <a:t>Empty your trash</a:t>
            </a:r>
          </a:p>
        </p:txBody>
      </p:sp>
      <p:sp>
        <p:nvSpPr>
          <p:cNvPr id="10" name="TextBox 9">
            <a:extLst>
              <a:ext uri="{FF2B5EF4-FFF2-40B4-BE49-F238E27FC236}">
                <a16:creationId xmlns:a16="http://schemas.microsoft.com/office/drawing/2014/main" id="{251366EC-F6FA-4197-9966-B22260B281A9}"/>
              </a:ext>
            </a:extLst>
          </p:cNvPr>
          <p:cNvSpPr txBox="1"/>
          <p:nvPr/>
        </p:nvSpPr>
        <p:spPr>
          <a:xfrm>
            <a:off x="4184302" y="2152187"/>
            <a:ext cx="3323557" cy="20621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lang="en-US" sz="1600" b="1" dirty="0"/>
              <a:t>5.   What's Left?</a:t>
            </a:r>
            <a:endParaRPr lang="en-US" sz="1600" dirty="0"/>
          </a:p>
          <a:p>
            <a:pPr marL="342900" indent="-342900">
              <a:buFont typeface="Arial" panose="020B0604020202020204" pitchFamily="34" charset="0"/>
              <a:buChar char="•"/>
            </a:pPr>
            <a:r>
              <a:rPr lang="en-US" sz="1600" dirty="0">
                <a:ea typeface="+mn-lt"/>
                <a:cs typeface="+mn-lt"/>
              </a:rPr>
              <a:t>Create an inventory</a:t>
            </a:r>
            <a:endParaRPr lang="en-US" sz="1600" dirty="0">
              <a:cs typeface="Calibri" panose="020F0502020204030204"/>
            </a:endParaRPr>
          </a:p>
          <a:p>
            <a:pPr marL="342900" indent="-342900">
              <a:buFont typeface="Arial" panose="020B0604020202020204" pitchFamily="34" charset="0"/>
              <a:buChar char="•"/>
            </a:pPr>
            <a:r>
              <a:rPr lang="en-US" sz="1600" dirty="0">
                <a:ea typeface="+mn-lt"/>
                <a:cs typeface="+mn-lt"/>
              </a:rPr>
              <a:t>Develop new folder structure</a:t>
            </a:r>
          </a:p>
          <a:p>
            <a:pPr marL="342900" indent="-342900">
              <a:buFont typeface="Arial" panose="020B0604020202020204" pitchFamily="34" charset="0"/>
              <a:buChar char="•"/>
            </a:pPr>
            <a:r>
              <a:rPr lang="en-US" sz="1600" dirty="0">
                <a:ea typeface="+mn-lt"/>
                <a:cs typeface="+mn-lt"/>
              </a:rPr>
              <a:t>Map new folder structure in inventory</a:t>
            </a:r>
          </a:p>
          <a:p>
            <a:pPr marL="342900" indent="-342900">
              <a:buFont typeface="Arial" panose="020B0604020202020204" pitchFamily="34" charset="0"/>
              <a:buChar char="•"/>
            </a:pPr>
            <a:r>
              <a:rPr lang="en-US" sz="1600" dirty="0">
                <a:ea typeface="+mn-lt"/>
                <a:cs typeface="+mn-lt"/>
              </a:rPr>
              <a:t>Identify duplication across sections </a:t>
            </a:r>
          </a:p>
        </p:txBody>
      </p:sp>
      <p:sp>
        <p:nvSpPr>
          <p:cNvPr id="11" name="TextBox 10">
            <a:extLst>
              <a:ext uri="{FF2B5EF4-FFF2-40B4-BE49-F238E27FC236}">
                <a16:creationId xmlns:a16="http://schemas.microsoft.com/office/drawing/2014/main" id="{0E236782-B459-42BC-8199-2663EFC28FF8}"/>
              </a:ext>
            </a:extLst>
          </p:cNvPr>
          <p:cNvSpPr txBox="1"/>
          <p:nvPr/>
        </p:nvSpPr>
        <p:spPr>
          <a:xfrm>
            <a:off x="4181479" y="4466379"/>
            <a:ext cx="3323557" cy="20621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lang="en-US" sz="1600" b="1" dirty="0"/>
              <a:t>6.   Reorganize</a:t>
            </a:r>
            <a:endParaRPr lang="en-US" sz="1600" dirty="0"/>
          </a:p>
          <a:p>
            <a:pPr marL="342900" indent="-342900">
              <a:buFont typeface="Arial" panose="020B0604020202020204" pitchFamily="34" charset="0"/>
              <a:buChar char="•"/>
            </a:pPr>
            <a:r>
              <a:rPr lang="en-US" sz="1600" dirty="0">
                <a:ea typeface="+mn-lt"/>
                <a:cs typeface="+mn-lt"/>
              </a:rPr>
              <a:t>Use inventory as map</a:t>
            </a:r>
            <a:endParaRPr lang="en-US" sz="1600" dirty="0">
              <a:cs typeface="Calibri" panose="020F0502020204030204"/>
            </a:endParaRPr>
          </a:p>
          <a:p>
            <a:pPr marL="342900" indent="-342900">
              <a:buFont typeface="Arial" panose="020B0604020202020204" pitchFamily="34" charset="0"/>
              <a:buChar char="•"/>
            </a:pPr>
            <a:r>
              <a:rPr lang="en-US" sz="1600" dirty="0">
                <a:ea typeface="+mn-lt"/>
                <a:cs typeface="+mn-lt"/>
              </a:rPr>
              <a:t>Move by section</a:t>
            </a:r>
          </a:p>
          <a:p>
            <a:pPr marL="342900" indent="-342900">
              <a:buFont typeface="Arial" panose="020B0604020202020204" pitchFamily="34" charset="0"/>
              <a:buChar char="•"/>
            </a:pPr>
            <a:r>
              <a:rPr lang="en-US" sz="1600" dirty="0">
                <a:ea typeface="+mn-lt"/>
                <a:cs typeface="+mn-lt"/>
              </a:rPr>
              <a:t>Create new folders</a:t>
            </a:r>
            <a:endParaRPr lang="en-US" sz="1600" dirty="0"/>
          </a:p>
          <a:p>
            <a:pPr marL="342900" indent="-342900">
              <a:buFont typeface="Arial" panose="020B0604020202020204" pitchFamily="34" charset="0"/>
              <a:buChar char="•"/>
            </a:pPr>
            <a:r>
              <a:rPr lang="en-US" sz="1600" dirty="0">
                <a:ea typeface="+mn-lt"/>
                <a:cs typeface="+mn-lt"/>
              </a:rPr>
              <a:t>Use consistent naming</a:t>
            </a:r>
          </a:p>
          <a:p>
            <a:pPr marL="342900" indent="-342900">
              <a:buFont typeface="Arial" panose="020B0604020202020204" pitchFamily="34" charset="0"/>
              <a:buChar char="•"/>
            </a:pPr>
            <a:r>
              <a:rPr lang="en-US" sz="1600" dirty="0">
                <a:ea typeface="+mn-lt"/>
                <a:cs typeface="+mn-lt"/>
              </a:rPr>
              <a:t>Model after paper filing</a:t>
            </a:r>
          </a:p>
          <a:p>
            <a:pPr marL="342900" indent="-342900">
              <a:buFont typeface="Arial" panose="020B0604020202020204" pitchFamily="34" charset="0"/>
              <a:buChar char="•"/>
            </a:pPr>
            <a:r>
              <a:rPr lang="en-US" sz="1600" dirty="0">
                <a:ea typeface="+mn-lt"/>
                <a:cs typeface="+mn-lt"/>
              </a:rPr>
              <a:t>Communicate changes to staff</a:t>
            </a:r>
          </a:p>
        </p:txBody>
      </p:sp>
      <p:sp>
        <p:nvSpPr>
          <p:cNvPr id="2" name="TextBox 1">
            <a:extLst>
              <a:ext uri="{FF2B5EF4-FFF2-40B4-BE49-F238E27FC236}">
                <a16:creationId xmlns:a16="http://schemas.microsoft.com/office/drawing/2014/main" id="{A381963D-43F8-4DF5-85CA-FD9887ECF1F9}"/>
              </a:ext>
            </a:extLst>
          </p:cNvPr>
          <p:cNvSpPr txBox="1"/>
          <p:nvPr/>
        </p:nvSpPr>
        <p:spPr>
          <a:xfrm>
            <a:off x="7733417" y="2960425"/>
            <a:ext cx="4258578" cy="2862322"/>
          </a:xfrm>
          <a:prstGeom prst="rect">
            <a:avLst/>
          </a:prstGeom>
          <a:solidFill>
            <a:schemeClr val="accent5">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ea typeface="+mn-lt"/>
                <a:cs typeface="+mn-lt"/>
              </a:rPr>
              <a:t>Tips:   </a:t>
            </a:r>
          </a:p>
          <a:p>
            <a:pPr marL="285750" indent="-285750">
              <a:buFont typeface="Arial"/>
              <a:buChar char="•"/>
            </a:pPr>
            <a:r>
              <a:rPr lang="en-US" b="1" dirty="0">
                <a:ea typeface="+mn-lt"/>
                <a:cs typeface="+mn-lt"/>
              </a:rPr>
              <a:t>Electronic retention same as paper</a:t>
            </a:r>
          </a:p>
          <a:p>
            <a:pPr marL="285750" indent="-285750">
              <a:buFont typeface="Arial"/>
              <a:buChar char="•"/>
            </a:pPr>
            <a:r>
              <a:rPr lang="en-US" b="1" dirty="0">
                <a:ea typeface="+mn-lt"/>
                <a:cs typeface="+mn-lt"/>
              </a:rPr>
              <a:t>Use years in folder names</a:t>
            </a:r>
          </a:p>
          <a:p>
            <a:pPr marL="285750" indent="-285750">
              <a:buFont typeface="Arial"/>
              <a:buChar char="•"/>
            </a:pPr>
            <a:r>
              <a:rPr lang="en-US" b="1" dirty="0">
                <a:ea typeface="+mn-lt"/>
                <a:cs typeface="+mn-lt"/>
              </a:rPr>
              <a:t>Don't use employee names as folder</a:t>
            </a:r>
          </a:p>
          <a:p>
            <a:pPr marL="285750" indent="-285750">
              <a:buFont typeface="Arial"/>
              <a:buChar char="•"/>
            </a:pPr>
            <a:r>
              <a:rPr lang="en-US" b="1" dirty="0">
                <a:ea typeface="+mn-lt"/>
                <a:cs typeface="+mn-lt"/>
              </a:rPr>
              <a:t>Don't create "</a:t>
            </a:r>
            <a:r>
              <a:rPr lang="en-US" b="1" dirty="0" err="1">
                <a:ea typeface="+mn-lt"/>
                <a:cs typeface="+mn-lt"/>
              </a:rPr>
              <a:t>Misc</a:t>
            </a:r>
            <a:r>
              <a:rPr lang="en-US" b="1" dirty="0">
                <a:ea typeface="+mn-lt"/>
                <a:cs typeface="+mn-lt"/>
              </a:rPr>
              <a:t>" folders</a:t>
            </a:r>
          </a:p>
          <a:p>
            <a:pPr marL="285750" indent="-285750">
              <a:buFont typeface="Arial"/>
              <a:buChar char="•"/>
            </a:pPr>
            <a:r>
              <a:rPr lang="en-US" b="1" dirty="0">
                <a:ea typeface="+mn-lt"/>
                <a:cs typeface="+mn-lt"/>
              </a:rPr>
              <a:t>Control access to sensitive data</a:t>
            </a:r>
          </a:p>
          <a:p>
            <a:pPr marL="285750" indent="-285750">
              <a:buFont typeface="Arial"/>
              <a:buChar char="•"/>
            </a:pPr>
            <a:r>
              <a:rPr lang="en-US" b="1" dirty="0">
                <a:ea typeface="+mn-lt"/>
                <a:cs typeface="+mn-lt"/>
              </a:rPr>
              <a:t>Review shared drive regularly</a:t>
            </a:r>
          </a:p>
          <a:p>
            <a:pPr algn="ctr"/>
            <a:endParaRPr lang="en-US" b="1" dirty="0">
              <a:cs typeface="Calibri"/>
            </a:endParaRPr>
          </a:p>
        </p:txBody>
      </p:sp>
      <p:sp>
        <p:nvSpPr>
          <p:cNvPr id="6" name="TextBox 5">
            <a:extLst>
              <a:ext uri="{FF2B5EF4-FFF2-40B4-BE49-F238E27FC236}">
                <a16:creationId xmlns:a16="http://schemas.microsoft.com/office/drawing/2014/main" id="{7A222F8E-300F-4B62-B5C1-0703B953FC6F}"/>
              </a:ext>
            </a:extLst>
          </p:cNvPr>
          <p:cNvSpPr txBox="1"/>
          <p:nvPr/>
        </p:nvSpPr>
        <p:spPr>
          <a:xfrm>
            <a:off x="8558278" y="1363119"/>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pic>
        <p:nvPicPr>
          <p:cNvPr id="12" name="Graphic 12" descr="Laptop">
            <a:extLst>
              <a:ext uri="{FF2B5EF4-FFF2-40B4-BE49-F238E27FC236}">
                <a16:creationId xmlns:a16="http://schemas.microsoft.com/office/drawing/2014/main" id="{7A4A39BE-A58E-4985-BBD5-E87B1DB95ED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39802" y="49732"/>
            <a:ext cx="3063921" cy="3282029"/>
          </a:xfrm>
          <a:prstGeom prst="rect">
            <a:avLst/>
          </a:prstGeom>
        </p:spPr>
      </p:pic>
      <p:sp>
        <p:nvSpPr>
          <p:cNvPr id="3" name="TextBox 2">
            <a:extLst>
              <a:ext uri="{FF2B5EF4-FFF2-40B4-BE49-F238E27FC236}">
                <a16:creationId xmlns:a16="http://schemas.microsoft.com/office/drawing/2014/main" id="{23410F09-BAF7-49A9-9CF1-E723D9F255A4}"/>
              </a:ext>
            </a:extLst>
          </p:cNvPr>
          <p:cNvSpPr txBox="1"/>
          <p:nvPr/>
        </p:nvSpPr>
        <p:spPr>
          <a:xfrm>
            <a:off x="9981508" y="6424194"/>
            <a:ext cx="2010487" cy="369332"/>
          </a:xfrm>
          <a:prstGeom prst="rect">
            <a:avLst/>
          </a:prstGeom>
          <a:noFill/>
        </p:spPr>
        <p:txBody>
          <a:bodyPr wrap="none" rtlCol="0">
            <a:spAutoFit/>
          </a:bodyPr>
          <a:lstStyle/>
          <a:p>
            <a:r>
              <a:rPr lang="en-US" i="1" dirty="0"/>
              <a:t>Courtesy of UVA</a:t>
            </a:r>
          </a:p>
        </p:txBody>
      </p:sp>
    </p:spTree>
    <p:extLst>
      <p:ext uri="{BB962C8B-B14F-4D97-AF65-F5344CB8AC3E}">
        <p14:creationId xmlns:p14="http://schemas.microsoft.com/office/powerpoint/2010/main" val="940175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D2C5A-377D-4627-91B8-610E03A05515}"/>
              </a:ext>
            </a:extLst>
          </p:cNvPr>
          <p:cNvSpPr>
            <a:spLocks noGrp="1"/>
          </p:cNvSpPr>
          <p:nvPr>
            <p:ph type="title"/>
          </p:nvPr>
        </p:nvSpPr>
        <p:spPr/>
        <p:txBody>
          <a:bodyPr/>
          <a:lstStyle/>
          <a:p>
            <a:r>
              <a:rPr lang="en-US" dirty="0"/>
              <a:t>1: Where to start? </a:t>
            </a:r>
          </a:p>
        </p:txBody>
      </p:sp>
      <p:sp>
        <p:nvSpPr>
          <p:cNvPr id="3" name="Content Placeholder 2">
            <a:extLst>
              <a:ext uri="{FF2B5EF4-FFF2-40B4-BE49-F238E27FC236}">
                <a16:creationId xmlns:a16="http://schemas.microsoft.com/office/drawing/2014/main" id="{3E794102-7BCF-4A98-AB89-0E7D17F41B2E}"/>
              </a:ext>
            </a:extLst>
          </p:cNvPr>
          <p:cNvSpPr>
            <a:spLocks noGrp="1"/>
          </p:cNvSpPr>
          <p:nvPr>
            <p:ph idx="1"/>
          </p:nvPr>
        </p:nvSpPr>
        <p:spPr/>
        <p:txBody>
          <a:bodyPr/>
          <a:lstStyle/>
          <a:p>
            <a:r>
              <a:rPr lang="en-US" dirty="0"/>
              <a:t>Easier retrieval of information (time-saving)</a:t>
            </a:r>
          </a:p>
          <a:p>
            <a:r>
              <a:rPr lang="en-US" dirty="0"/>
              <a:t>Reducing cost of increasing space</a:t>
            </a:r>
          </a:p>
          <a:p>
            <a:r>
              <a:rPr lang="en-US" dirty="0"/>
              <a:t>Reducing duplication and redundancy</a:t>
            </a:r>
          </a:p>
          <a:p>
            <a:r>
              <a:rPr lang="en-US" dirty="0"/>
              <a:t>Encouraging sharing of information</a:t>
            </a:r>
          </a:p>
          <a:p>
            <a:r>
              <a:rPr lang="en-US" dirty="0"/>
              <a:t>Related documents are together</a:t>
            </a:r>
          </a:p>
          <a:p>
            <a:r>
              <a:rPr lang="en-US" dirty="0"/>
              <a:t>Provide context for individual documents</a:t>
            </a:r>
          </a:p>
          <a:p>
            <a:r>
              <a:rPr lang="en-US" dirty="0"/>
              <a:t>Standardized titling terminology for searching</a:t>
            </a:r>
          </a:p>
          <a:p>
            <a:r>
              <a:rPr lang="en-US" dirty="0"/>
              <a:t>Identified ownership of a group of records for ongoing maintenance</a:t>
            </a:r>
          </a:p>
          <a:p>
            <a:endParaRPr lang="en-US" dirty="0"/>
          </a:p>
        </p:txBody>
      </p:sp>
      <p:sp>
        <p:nvSpPr>
          <p:cNvPr id="4" name="Text Placeholder 3">
            <a:extLst>
              <a:ext uri="{FF2B5EF4-FFF2-40B4-BE49-F238E27FC236}">
                <a16:creationId xmlns:a16="http://schemas.microsoft.com/office/drawing/2014/main" id="{9BCDEEFD-6FEB-4900-8C08-B0F4F45C8F21}"/>
              </a:ext>
            </a:extLst>
          </p:cNvPr>
          <p:cNvSpPr>
            <a:spLocks noGrp="1"/>
          </p:cNvSpPr>
          <p:nvPr>
            <p:ph type="body" sz="half" idx="2"/>
          </p:nvPr>
        </p:nvSpPr>
        <p:spPr/>
        <p:txBody>
          <a:bodyPr/>
          <a:lstStyle/>
          <a:p>
            <a:r>
              <a:rPr lang="en-US" dirty="0"/>
              <a:t>Obtain Support by sharing the benefits of cleaning up / clearing out</a:t>
            </a:r>
          </a:p>
        </p:txBody>
      </p:sp>
    </p:spTree>
    <p:extLst>
      <p:ext uri="{BB962C8B-B14F-4D97-AF65-F5344CB8AC3E}">
        <p14:creationId xmlns:p14="http://schemas.microsoft.com/office/powerpoint/2010/main" val="123595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3AE26-6B46-4446-8D90-CB3EC4318635}"/>
              </a:ext>
            </a:extLst>
          </p:cNvPr>
          <p:cNvSpPr>
            <a:spLocks noGrp="1"/>
          </p:cNvSpPr>
          <p:nvPr>
            <p:ph type="title"/>
          </p:nvPr>
        </p:nvSpPr>
        <p:spPr/>
        <p:txBody>
          <a:bodyPr/>
          <a:lstStyle/>
          <a:p>
            <a:r>
              <a:rPr lang="en-US" dirty="0"/>
              <a:t>2: The First Meeting</a:t>
            </a:r>
          </a:p>
        </p:txBody>
      </p:sp>
      <p:sp>
        <p:nvSpPr>
          <p:cNvPr id="4" name="Text Placeholder 3">
            <a:extLst>
              <a:ext uri="{FF2B5EF4-FFF2-40B4-BE49-F238E27FC236}">
                <a16:creationId xmlns:a16="http://schemas.microsoft.com/office/drawing/2014/main" id="{89EE3619-694E-4425-99EF-B8E40211BE02}"/>
              </a:ext>
            </a:extLst>
          </p:cNvPr>
          <p:cNvSpPr>
            <a:spLocks noGrp="1"/>
          </p:cNvSpPr>
          <p:nvPr>
            <p:ph type="body" sz="half" idx="2"/>
          </p:nvPr>
        </p:nvSpPr>
        <p:spPr/>
        <p:txBody>
          <a:bodyPr/>
          <a:lstStyle/>
          <a:p>
            <a:r>
              <a:rPr lang="en-US" dirty="0"/>
              <a:t>Share the facts!</a:t>
            </a:r>
          </a:p>
          <a:p>
            <a:r>
              <a:rPr lang="en-US" dirty="0"/>
              <a:t>Get a plan!</a:t>
            </a:r>
          </a:p>
          <a:p>
            <a:r>
              <a:rPr lang="en-US" dirty="0"/>
              <a:t>Assign tasks and agree to accountability and reasonable deadlines.</a:t>
            </a:r>
          </a:p>
        </p:txBody>
      </p:sp>
      <p:pic>
        <p:nvPicPr>
          <p:cNvPr id="5" name="Content Placeholder 4">
            <a:extLst>
              <a:ext uri="{FF2B5EF4-FFF2-40B4-BE49-F238E27FC236}">
                <a16:creationId xmlns:a16="http://schemas.microsoft.com/office/drawing/2014/main" id="{00000000-0008-0000-0500-000002000000}"/>
              </a:ext>
            </a:extLst>
          </p:cNvPr>
          <p:cNvPicPr>
            <a:picLocks noGrp="1" noChangeAspect="1"/>
          </p:cNvPicPr>
          <p:nvPr>
            <p:ph idx="1"/>
          </p:nvPr>
        </p:nvPicPr>
        <p:blipFill>
          <a:blip r:embed="rId3"/>
          <a:stretch/>
        </p:blipFill>
        <p:spPr>
          <a:xfrm>
            <a:off x="152400" y="158636"/>
            <a:ext cx="5943600" cy="3060776"/>
          </a:xfrm>
          <a:prstGeom prst="rect">
            <a:avLst/>
          </a:prstGeom>
        </p:spPr>
      </p:pic>
      <p:pic>
        <p:nvPicPr>
          <p:cNvPr id="6" name="Picture 5">
            <a:extLst>
              <a:ext uri="{FF2B5EF4-FFF2-40B4-BE49-F238E27FC236}">
                <a16:creationId xmlns:a16="http://schemas.microsoft.com/office/drawing/2014/main" id="{00000000-0008-0000-0000-000005000000}"/>
              </a:ext>
            </a:extLst>
          </p:cNvPr>
          <p:cNvPicPr>
            <a:picLocks noChangeAspect="1"/>
          </p:cNvPicPr>
          <p:nvPr/>
        </p:nvPicPr>
        <p:blipFill>
          <a:blip r:embed="rId4"/>
          <a:stretch/>
        </p:blipFill>
        <p:spPr>
          <a:xfrm>
            <a:off x="1113631" y="3110028"/>
            <a:ext cx="5476875" cy="2941522"/>
          </a:xfrm>
          <a:prstGeom prst="rect">
            <a:avLst/>
          </a:prstGeom>
        </p:spPr>
      </p:pic>
      <p:pic>
        <p:nvPicPr>
          <p:cNvPr id="7" name="Picture 6">
            <a:extLst>
              <a:ext uri="{FF2B5EF4-FFF2-40B4-BE49-F238E27FC236}">
                <a16:creationId xmlns:a16="http://schemas.microsoft.com/office/drawing/2014/main" id="{00000000-0008-0000-0400-000003000000}"/>
              </a:ext>
            </a:extLst>
          </p:cNvPr>
          <p:cNvPicPr>
            <a:picLocks noChangeAspect="1"/>
          </p:cNvPicPr>
          <p:nvPr/>
        </p:nvPicPr>
        <p:blipFill>
          <a:blip r:embed="rId5"/>
          <a:stretch/>
        </p:blipFill>
        <p:spPr>
          <a:xfrm>
            <a:off x="5803899" y="4800601"/>
            <a:ext cx="3495675" cy="1877459"/>
          </a:xfrm>
          <a:prstGeom prst="rect">
            <a:avLst/>
          </a:prstGeom>
        </p:spPr>
      </p:pic>
    </p:spTree>
    <p:extLst>
      <p:ext uri="{BB962C8B-B14F-4D97-AF65-F5344CB8AC3E}">
        <p14:creationId xmlns:p14="http://schemas.microsoft.com/office/powerpoint/2010/main" val="2295162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404DA-9499-4FA8-B5B9-75785512CAD8}"/>
              </a:ext>
            </a:extLst>
          </p:cNvPr>
          <p:cNvSpPr>
            <a:spLocks noGrp="1"/>
          </p:cNvSpPr>
          <p:nvPr>
            <p:ph type="title"/>
          </p:nvPr>
        </p:nvSpPr>
        <p:spPr/>
        <p:txBody>
          <a:bodyPr/>
          <a:lstStyle/>
          <a:p>
            <a:r>
              <a:rPr lang="en-US" dirty="0"/>
              <a:t>3: The Plan</a:t>
            </a:r>
          </a:p>
        </p:txBody>
      </p:sp>
      <p:sp>
        <p:nvSpPr>
          <p:cNvPr id="4" name="Text Placeholder 3">
            <a:extLst>
              <a:ext uri="{FF2B5EF4-FFF2-40B4-BE49-F238E27FC236}">
                <a16:creationId xmlns:a16="http://schemas.microsoft.com/office/drawing/2014/main" id="{7835C93E-95CB-4799-97BA-35B7BC7042FF}"/>
              </a:ext>
            </a:extLst>
          </p:cNvPr>
          <p:cNvSpPr>
            <a:spLocks noGrp="1"/>
          </p:cNvSpPr>
          <p:nvPr>
            <p:ph type="body" sz="half" idx="2"/>
          </p:nvPr>
        </p:nvSpPr>
        <p:spPr/>
        <p:txBody>
          <a:bodyPr/>
          <a:lstStyle/>
          <a:p>
            <a:r>
              <a:rPr lang="en-US" dirty="0"/>
              <a:t>Roles and Responsibilities</a:t>
            </a:r>
          </a:p>
          <a:p>
            <a:r>
              <a:rPr lang="en-US" dirty="0"/>
              <a:t>Deadlines</a:t>
            </a:r>
          </a:p>
          <a:p>
            <a:r>
              <a:rPr lang="en-US" dirty="0"/>
              <a:t>Communications on Progress</a:t>
            </a:r>
          </a:p>
        </p:txBody>
      </p:sp>
      <p:graphicFrame>
        <p:nvGraphicFramePr>
          <p:cNvPr id="5" name="Content Placeholder 4">
            <a:extLst>
              <a:ext uri="{FF2B5EF4-FFF2-40B4-BE49-F238E27FC236}">
                <a16:creationId xmlns:a16="http://schemas.microsoft.com/office/drawing/2014/main" id="{E20485F1-8157-4554-9DE0-551390A2F114}"/>
              </a:ext>
            </a:extLst>
          </p:cNvPr>
          <p:cNvGraphicFramePr>
            <a:graphicFrameLocks noGrp="1"/>
          </p:cNvGraphicFramePr>
          <p:nvPr>
            <p:ph idx="1"/>
            <p:extLst>
              <p:ext uri="{D42A27DB-BD31-4B8C-83A1-F6EECF244321}">
                <p14:modId xmlns:p14="http://schemas.microsoft.com/office/powerpoint/2010/main" val="1936642718"/>
              </p:ext>
            </p:extLst>
          </p:nvPr>
        </p:nvGraphicFramePr>
        <p:xfrm>
          <a:off x="684213" y="1158240"/>
          <a:ext cx="4845730" cy="483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7183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E7EBD-A155-408B-BCE4-57B31D46E3AE}"/>
              </a:ext>
            </a:extLst>
          </p:cNvPr>
          <p:cNvSpPr>
            <a:spLocks noGrp="1"/>
          </p:cNvSpPr>
          <p:nvPr>
            <p:ph type="title"/>
          </p:nvPr>
        </p:nvSpPr>
        <p:spPr>
          <a:xfrm>
            <a:off x="7085012" y="520337"/>
            <a:ext cx="3657600" cy="1371600"/>
          </a:xfrm>
        </p:spPr>
        <p:txBody>
          <a:bodyPr/>
          <a:lstStyle/>
          <a:p>
            <a:r>
              <a:rPr lang="en-US" dirty="0"/>
              <a:t>4: Delete!</a:t>
            </a:r>
          </a:p>
        </p:txBody>
      </p:sp>
      <p:sp>
        <p:nvSpPr>
          <p:cNvPr id="3" name="Content Placeholder 2">
            <a:extLst>
              <a:ext uri="{FF2B5EF4-FFF2-40B4-BE49-F238E27FC236}">
                <a16:creationId xmlns:a16="http://schemas.microsoft.com/office/drawing/2014/main" id="{2167F58E-E92C-4CD2-916F-5A8F43ABE210}"/>
              </a:ext>
            </a:extLst>
          </p:cNvPr>
          <p:cNvSpPr>
            <a:spLocks noGrp="1"/>
          </p:cNvSpPr>
          <p:nvPr>
            <p:ph idx="1"/>
          </p:nvPr>
        </p:nvSpPr>
        <p:spPr>
          <a:xfrm>
            <a:off x="901926" y="1358536"/>
            <a:ext cx="5433493" cy="2299064"/>
          </a:xfrm>
        </p:spPr>
        <p:txBody>
          <a:bodyPr/>
          <a:lstStyle/>
          <a:p>
            <a:r>
              <a:rPr lang="en-US" dirty="0"/>
              <a:t>Utilize analysis tools where available (e.g. </a:t>
            </a:r>
            <a:r>
              <a:rPr lang="en-US" dirty="0" err="1"/>
              <a:t>TreeSize</a:t>
            </a:r>
            <a:r>
              <a:rPr lang="en-US" dirty="0"/>
              <a:t>)</a:t>
            </a:r>
          </a:p>
          <a:p>
            <a:r>
              <a:rPr lang="en-US" dirty="0"/>
              <a:t>Size and quantity of files and folders</a:t>
            </a:r>
          </a:p>
          <a:p>
            <a:r>
              <a:rPr lang="en-US" dirty="0"/>
              <a:t>Age of files, created, accessed and modified dates</a:t>
            </a:r>
          </a:p>
          <a:p>
            <a:endParaRPr lang="en-US" dirty="0"/>
          </a:p>
        </p:txBody>
      </p:sp>
      <p:sp>
        <p:nvSpPr>
          <p:cNvPr id="4" name="Text Placeholder 3">
            <a:extLst>
              <a:ext uri="{FF2B5EF4-FFF2-40B4-BE49-F238E27FC236}">
                <a16:creationId xmlns:a16="http://schemas.microsoft.com/office/drawing/2014/main" id="{D4BD0560-6FF5-450B-8DC8-8662729DD620}"/>
              </a:ext>
            </a:extLst>
          </p:cNvPr>
          <p:cNvSpPr>
            <a:spLocks noGrp="1"/>
          </p:cNvSpPr>
          <p:nvPr>
            <p:ph type="body" sz="half" idx="2"/>
          </p:nvPr>
        </p:nvSpPr>
        <p:spPr>
          <a:xfrm>
            <a:off x="7085012" y="2044336"/>
            <a:ext cx="3657600" cy="2091267"/>
          </a:xfrm>
        </p:spPr>
        <p:txBody>
          <a:bodyPr/>
          <a:lstStyle/>
          <a:p>
            <a:r>
              <a:rPr lang="en-US" dirty="0"/>
              <a:t>Check your Schedule</a:t>
            </a:r>
          </a:p>
          <a:p>
            <a:r>
              <a:rPr lang="en-US" dirty="0"/>
              <a:t>Highlight Oldest</a:t>
            </a:r>
          </a:p>
          <a:p>
            <a:r>
              <a:rPr lang="en-US" dirty="0"/>
              <a:t>Investigate trends in Duplicates – you may find bad habits…</a:t>
            </a:r>
          </a:p>
        </p:txBody>
      </p:sp>
      <p:graphicFrame>
        <p:nvGraphicFramePr>
          <p:cNvPr id="10" name="Table 9">
            <a:extLst>
              <a:ext uri="{FF2B5EF4-FFF2-40B4-BE49-F238E27FC236}">
                <a16:creationId xmlns:a16="http://schemas.microsoft.com/office/drawing/2014/main" id="{A7FE2645-2D77-4193-BD48-4616C482D096}"/>
              </a:ext>
            </a:extLst>
          </p:cNvPr>
          <p:cNvGraphicFramePr>
            <a:graphicFrameLocks noGrp="1"/>
          </p:cNvGraphicFramePr>
          <p:nvPr>
            <p:extLst>
              <p:ext uri="{D42A27DB-BD31-4B8C-83A1-F6EECF244321}">
                <p14:modId xmlns:p14="http://schemas.microsoft.com/office/powerpoint/2010/main" val="2578792888"/>
              </p:ext>
            </p:extLst>
          </p:nvPr>
        </p:nvGraphicFramePr>
        <p:xfrm>
          <a:off x="652849" y="3805502"/>
          <a:ext cx="8534400" cy="2454913"/>
        </p:xfrm>
        <a:graphic>
          <a:graphicData uri="http://schemas.openxmlformats.org/drawingml/2006/table">
            <a:tbl>
              <a:tblPr>
                <a:tableStyleId>{5C22544A-7EE6-4342-B048-85BDC9FD1C3A}</a:tableStyleId>
              </a:tblPr>
              <a:tblGrid>
                <a:gridCol w="1854926">
                  <a:extLst>
                    <a:ext uri="{9D8B030D-6E8A-4147-A177-3AD203B41FA5}">
                      <a16:colId xmlns:a16="http://schemas.microsoft.com/office/drawing/2014/main" val="1017297846"/>
                    </a:ext>
                  </a:extLst>
                </a:gridCol>
                <a:gridCol w="406422">
                  <a:extLst>
                    <a:ext uri="{9D8B030D-6E8A-4147-A177-3AD203B41FA5}">
                      <a16:colId xmlns:a16="http://schemas.microsoft.com/office/drawing/2014/main" val="851625730"/>
                    </a:ext>
                  </a:extLst>
                </a:gridCol>
                <a:gridCol w="203178">
                  <a:extLst>
                    <a:ext uri="{9D8B030D-6E8A-4147-A177-3AD203B41FA5}">
                      <a16:colId xmlns:a16="http://schemas.microsoft.com/office/drawing/2014/main" val="791764844"/>
                    </a:ext>
                  </a:extLst>
                </a:gridCol>
                <a:gridCol w="237234">
                  <a:extLst>
                    <a:ext uri="{9D8B030D-6E8A-4147-A177-3AD203B41FA5}">
                      <a16:colId xmlns:a16="http://schemas.microsoft.com/office/drawing/2014/main" val="1404778381"/>
                    </a:ext>
                  </a:extLst>
                </a:gridCol>
                <a:gridCol w="533576">
                  <a:extLst>
                    <a:ext uri="{9D8B030D-6E8A-4147-A177-3AD203B41FA5}">
                      <a16:colId xmlns:a16="http://schemas.microsoft.com/office/drawing/2014/main" val="3361523273"/>
                    </a:ext>
                  </a:extLst>
                </a:gridCol>
                <a:gridCol w="553338">
                  <a:extLst>
                    <a:ext uri="{9D8B030D-6E8A-4147-A177-3AD203B41FA5}">
                      <a16:colId xmlns:a16="http://schemas.microsoft.com/office/drawing/2014/main" val="176077407"/>
                    </a:ext>
                  </a:extLst>
                </a:gridCol>
                <a:gridCol w="417827">
                  <a:extLst>
                    <a:ext uri="{9D8B030D-6E8A-4147-A177-3AD203B41FA5}">
                      <a16:colId xmlns:a16="http://schemas.microsoft.com/office/drawing/2014/main" val="3472301217"/>
                    </a:ext>
                  </a:extLst>
                </a:gridCol>
                <a:gridCol w="426459">
                  <a:extLst>
                    <a:ext uri="{9D8B030D-6E8A-4147-A177-3AD203B41FA5}">
                      <a16:colId xmlns:a16="http://schemas.microsoft.com/office/drawing/2014/main" val="2164872732"/>
                    </a:ext>
                  </a:extLst>
                </a:gridCol>
                <a:gridCol w="668925">
                  <a:extLst>
                    <a:ext uri="{9D8B030D-6E8A-4147-A177-3AD203B41FA5}">
                      <a16:colId xmlns:a16="http://schemas.microsoft.com/office/drawing/2014/main" val="240097216"/>
                    </a:ext>
                  </a:extLst>
                </a:gridCol>
                <a:gridCol w="711435">
                  <a:extLst>
                    <a:ext uri="{9D8B030D-6E8A-4147-A177-3AD203B41FA5}">
                      <a16:colId xmlns:a16="http://schemas.microsoft.com/office/drawing/2014/main" val="1096840178"/>
                    </a:ext>
                  </a:extLst>
                </a:gridCol>
                <a:gridCol w="677558">
                  <a:extLst>
                    <a:ext uri="{9D8B030D-6E8A-4147-A177-3AD203B41FA5}">
                      <a16:colId xmlns:a16="http://schemas.microsoft.com/office/drawing/2014/main" val="2732131885"/>
                    </a:ext>
                  </a:extLst>
                </a:gridCol>
                <a:gridCol w="1286173">
                  <a:extLst>
                    <a:ext uri="{9D8B030D-6E8A-4147-A177-3AD203B41FA5}">
                      <a16:colId xmlns:a16="http://schemas.microsoft.com/office/drawing/2014/main" val="1572064406"/>
                    </a:ext>
                  </a:extLst>
                </a:gridCol>
                <a:gridCol w="557349">
                  <a:extLst>
                    <a:ext uri="{9D8B030D-6E8A-4147-A177-3AD203B41FA5}">
                      <a16:colId xmlns:a16="http://schemas.microsoft.com/office/drawing/2014/main" val="39057823"/>
                    </a:ext>
                  </a:extLst>
                </a:gridCol>
              </a:tblGrid>
              <a:tr h="169558">
                <a:tc gridSpan="2">
                  <a:txBody>
                    <a:bodyPr/>
                    <a:lstStyle/>
                    <a:p>
                      <a:pPr algn="l" fontAlgn="b"/>
                      <a:r>
                        <a:rPr lang="en-US" sz="1000" u="none" strike="noStrike">
                          <a:effectLst/>
                        </a:rPr>
                        <a:t>TreeSize Report, 8/10/2020  11:10 AM</a:t>
                      </a:r>
                      <a:endParaRPr lang="en-US" sz="1000" b="1" i="0" u="none" strike="noStrike">
                        <a:solidFill>
                          <a:srgbClr val="000000"/>
                        </a:solidFill>
                        <a:effectLst/>
                        <a:latin typeface="Calibri" panose="020F0502020204030204" pitchFamily="34" charset="0"/>
                      </a:endParaRPr>
                    </a:p>
                  </a:txBody>
                  <a:tcPr marL="8478" marR="8478" marT="8478" marB="0" anchor="b"/>
                </a:tc>
                <a:tc hMerge="1">
                  <a:txBody>
                    <a:bodyPr/>
                    <a:lstStyle/>
                    <a:p>
                      <a:pPr algn="l" fontAlgn="b"/>
                      <a:endParaRPr lang="en-US" sz="1000" b="1"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1593959404"/>
                  </a:ext>
                </a:extLst>
              </a:tr>
              <a:tr h="169558">
                <a:tc gridSpan="2">
                  <a:txBody>
                    <a:bodyPr/>
                    <a:lstStyle/>
                    <a:p>
                      <a:pPr algn="l" fontAlgn="b"/>
                      <a:r>
                        <a:rPr lang="en-US" sz="1000" u="none" strike="noStrike">
                          <a:effectLst/>
                        </a:rPr>
                        <a:t>B:\   (\\data1\budgetshared\)</a:t>
                      </a:r>
                      <a:endParaRPr lang="en-US" sz="1000" b="1" i="0" u="none" strike="noStrike">
                        <a:solidFill>
                          <a:srgbClr val="000000"/>
                        </a:solidFill>
                        <a:effectLst/>
                        <a:latin typeface="Calibri" panose="020F0502020204030204" pitchFamily="34" charset="0"/>
                      </a:endParaRPr>
                    </a:p>
                  </a:txBody>
                  <a:tcPr marL="8478" marR="8478" marT="8478" marB="0" anchor="b"/>
                </a:tc>
                <a:tc hMerge="1">
                  <a:txBody>
                    <a:bodyPr/>
                    <a:lstStyle/>
                    <a:p>
                      <a:pPr algn="l" fontAlgn="b"/>
                      <a:endParaRPr lang="en-US" sz="1000" b="1"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3154737579"/>
                  </a:ext>
                </a:extLst>
              </a:tr>
              <a:tr h="169558">
                <a:tc gridSpan="6">
                  <a:txBody>
                    <a:bodyPr/>
                    <a:lstStyle/>
                    <a:p>
                      <a:pPr algn="l" fontAlgn="b"/>
                      <a:r>
                        <a:rPr lang="en-US" sz="1000" u="none" strike="noStrike" dirty="0">
                          <a:effectLst/>
                        </a:rPr>
                        <a:t>Drive: B:\      Size: 11,263.7 GB      Used: 9,657.7 GB      Free: 1,606.0 GB     </a:t>
                      </a:r>
                      <a:endParaRPr lang="en-US" sz="1000" b="1" i="0" u="none" strike="noStrike" dirty="0">
                        <a:solidFill>
                          <a:srgbClr val="000000"/>
                        </a:solidFill>
                        <a:effectLst/>
                        <a:latin typeface="Calibri" panose="020F0502020204030204" pitchFamily="34" charset="0"/>
                      </a:endParaRPr>
                    </a:p>
                  </a:txBody>
                  <a:tcPr marL="8478" marR="8478" marT="847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4236471352"/>
                  </a:ext>
                </a:extLst>
              </a:tr>
              <a:tr h="456110">
                <a:tc>
                  <a:txBody>
                    <a:bodyPr/>
                    <a:lstStyle/>
                    <a:p>
                      <a:pPr algn="l" fontAlgn="b"/>
                      <a:r>
                        <a:rPr lang="en-US" sz="1000" u="none" strike="noStrike">
                          <a:effectLst/>
                        </a:rPr>
                        <a:t>Name</a:t>
                      </a:r>
                      <a:endParaRPr lang="en-US" sz="1000" b="1"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Size</a:t>
                      </a:r>
                      <a:endParaRPr lang="en-US" sz="1000" b="1" i="0" u="none" strike="noStrike">
                        <a:solidFill>
                          <a:srgbClr val="000000"/>
                        </a:solidFill>
                        <a:effectLst/>
                        <a:latin typeface="Calibri" panose="020F0502020204030204" pitchFamily="34" charset="0"/>
                      </a:endParaRPr>
                    </a:p>
                  </a:txBody>
                  <a:tcPr marL="8478" marR="8478" marT="8478" marB="0" anchor="b"/>
                </a:tc>
                <a:tc hMerge="1">
                  <a:txBody>
                    <a:bodyPr/>
                    <a:lstStyle/>
                    <a:p>
                      <a:pPr algn="l" fontAlgn="b"/>
                      <a:r>
                        <a:rPr lang="en-US" sz="1000" u="none" strike="noStrike">
                          <a:effectLst/>
                        </a:rPr>
                        <a:t>Size</a:t>
                      </a:r>
                      <a:endParaRPr lang="en-US" sz="1000" b="1"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Allocated</a:t>
                      </a:r>
                      <a:endParaRPr lang="en-US" sz="1000" b="1" i="0" u="none" strike="noStrike">
                        <a:solidFill>
                          <a:srgbClr val="000000"/>
                        </a:solidFill>
                        <a:effectLst/>
                        <a:latin typeface="Calibri" panose="020F0502020204030204" pitchFamily="34" charset="0"/>
                      </a:endParaRPr>
                    </a:p>
                  </a:txBody>
                  <a:tcPr marL="8478" marR="8478" marT="8478" marB="0" anchor="b"/>
                </a:tc>
                <a:tc hMerge="1">
                  <a:txBody>
                    <a:bodyPr/>
                    <a:lstStyle/>
                    <a:p>
                      <a:pPr algn="l" fontAlgn="b"/>
                      <a:r>
                        <a:rPr lang="en-US" sz="1000" u="none" strike="noStrike">
                          <a:effectLst/>
                        </a:rPr>
                        <a:t>Allocated</a:t>
                      </a:r>
                      <a:endParaRPr lang="en-US" sz="1000" b="1"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Files</a:t>
                      </a:r>
                      <a:endParaRPr lang="en-US" sz="1000" b="1"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Folders</a:t>
                      </a:r>
                      <a:endParaRPr lang="en-US" sz="1000" b="1"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 of Parent (Size)</a:t>
                      </a:r>
                      <a:endParaRPr lang="en-US" sz="1000" b="1"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Last Modified</a:t>
                      </a:r>
                      <a:endParaRPr lang="en-US" sz="1000" b="1"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Last Accessed</a:t>
                      </a:r>
                      <a:endParaRPr lang="en-US" sz="1000" b="1"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Owner</a:t>
                      </a:r>
                      <a:endParaRPr lang="en-US" sz="1000" b="1"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Content created</a:t>
                      </a:r>
                      <a:endParaRPr lang="en-US" sz="1000" b="1"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dirty="0">
                          <a:effectLst/>
                        </a:rPr>
                        <a:t>&gt; 5 years (Size)</a:t>
                      </a:r>
                      <a:endParaRPr lang="en-US" sz="1000" b="1" i="0" u="none" strike="noStrike" dirty="0">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3854917376"/>
                  </a:ext>
                </a:extLst>
              </a:tr>
              <a:tr h="169558">
                <a:tc>
                  <a:txBody>
                    <a:bodyPr/>
                    <a:lstStyle/>
                    <a:p>
                      <a:pPr algn="l" fontAlgn="b"/>
                      <a:r>
                        <a:rPr lang="en-US" sz="1000" u="none" strike="noStrike">
                          <a:effectLst/>
                          <a:hlinkClick r:id="rId3"/>
                        </a:rPr>
                        <a:t>Budget Development</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38.2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38.2 GB</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38.3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38.3 GB</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26450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3801</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35.5%</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8/10/2020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8/10/2020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WCS2384</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7/12/2010 1:41 PM</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17.4 GB</a:t>
                      </a:r>
                      <a:endParaRPr lang="en-US" sz="10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2975030646"/>
                  </a:ext>
                </a:extLst>
              </a:tr>
              <a:tr h="175773">
                <a:tc>
                  <a:txBody>
                    <a:bodyPr/>
                    <a:lstStyle/>
                    <a:p>
                      <a:pPr algn="l" fontAlgn="b"/>
                      <a:r>
                        <a:rPr lang="en-US" sz="1000" u="none" strike="noStrike">
                          <a:effectLst/>
                          <a:hlinkClick r:id="rId4"/>
                        </a:rPr>
                        <a:t>Budget Book</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17.2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17.2 GB</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17.2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17.2 GB</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8011</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361</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16.0%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8/7/2020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8/7/2020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dirty="0">
                          <a:effectLst/>
                        </a:rPr>
                        <a:t>WCS2485</a:t>
                      </a:r>
                    </a:p>
                  </a:txBody>
                  <a:tcPr marL="8478" marR="8478" marT="8478" marB="0" anchor="b"/>
                </a:tc>
                <a:tc>
                  <a:txBody>
                    <a:bodyPr/>
                    <a:lstStyle/>
                    <a:p>
                      <a:pPr algn="l" fontAlgn="b"/>
                      <a:r>
                        <a:rPr lang="en-US" sz="1000" u="none" strike="noStrike">
                          <a:effectLst/>
                        </a:rPr>
                        <a:t>3/14/2012 9:40 AM</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4.9 GB</a:t>
                      </a:r>
                      <a:endParaRPr lang="en-US" sz="10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3415743072"/>
                  </a:ext>
                </a:extLst>
              </a:tr>
              <a:tr h="169558">
                <a:tc>
                  <a:txBody>
                    <a:bodyPr/>
                    <a:lstStyle/>
                    <a:p>
                      <a:pPr algn="l" fontAlgn="b"/>
                      <a:r>
                        <a:rPr lang="en-US" sz="1000" u="none" strike="noStrike" dirty="0">
                          <a:effectLst/>
                          <a:hlinkClick r:id="rId5"/>
                        </a:rPr>
                        <a:t>General Fund Operating Departments</a:t>
                      </a:r>
                      <a:endParaRPr lang="en-US" sz="1000" b="0" i="0" u="none" strike="noStrike" dirty="0">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10.0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10.0 GB</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10.0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10.0 GB</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13418</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2379</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9.3%</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8/10/2020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8/10/2020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WCS2384</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7/12/2010 1:42 PM</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4.1 GB</a:t>
                      </a:r>
                      <a:endParaRPr lang="en-US" sz="10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3882948422"/>
                  </a:ext>
                </a:extLst>
              </a:tr>
              <a:tr h="169558">
                <a:tc>
                  <a:txBody>
                    <a:bodyPr/>
                    <a:lstStyle/>
                    <a:p>
                      <a:pPr algn="l" fontAlgn="b"/>
                      <a:r>
                        <a:rPr lang="en-US" sz="1000" u="none" strike="noStrike">
                          <a:effectLst/>
                          <a:hlinkClick r:id="rId6"/>
                        </a:rPr>
                        <a:t>Special Funds</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9.2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9.2 GB</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9.2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9.2 GB</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14697</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2171</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8.6%</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8/7/2020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8/7/2020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WCS2384</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7/12/2010 1:42 PM</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5.3 GB</a:t>
                      </a:r>
                      <a:endParaRPr lang="en-US" sz="10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2764518339"/>
                  </a:ext>
                </a:extLst>
              </a:tr>
              <a:tr h="169558">
                <a:tc>
                  <a:txBody>
                    <a:bodyPr/>
                    <a:lstStyle/>
                    <a:p>
                      <a:pPr algn="l" fontAlgn="b"/>
                      <a:r>
                        <a:rPr lang="en-US" sz="1000" u="none" strike="noStrike">
                          <a:effectLst/>
                          <a:hlinkClick r:id="rId7"/>
                        </a:rPr>
                        <a:t>Budget Management</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7.9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7.9 GB</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7.9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7.9 GB</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11303</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938</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7.3%</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8/10/2020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8/10/2020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WCS2384</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7/12/2010 1:40 PM</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3.6 GB</a:t>
                      </a:r>
                      <a:endParaRPr lang="en-US" sz="10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3647646547"/>
                  </a:ext>
                </a:extLst>
              </a:tr>
              <a:tr h="169558">
                <a:tc>
                  <a:txBody>
                    <a:bodyPr/>
                    <a:lstStyle/>
                    <a:p>
                      <a:pPr algn="l" fontAlgn="b"/>
                      <a:r>
                        <a:rPr lang="en-US" sz="1000" u="none" strike="noStrike">
                          <a:effectLst/>
                          <a:hlinkClick r:id="rId8"/>
                        </a:rPr>
                        <a:t>Capital</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7.4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7.4 GB</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a:effectLst/>
                        </a:rPr>
                        <a:t>7.4 GB</a:t>
                      </a:r>
                      <a:endParaRPr lang="en-US" sz="1000" b="0" i="0" u="none" strike="noStrike">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7.4 GB</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10095</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1692</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6.8%</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8/10/2020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8/10/2020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WCS2384</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7/12/2010 1:42 PM</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3.2 GB</a:t>
                      </a:r>
                      <a:endParaRPr lang="en-US" sz="1000" b="0" i="0" u="none" strike="noStrike">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263506295"/>
                  </a:ext>
                </a:extLst>
              </a:tr>
              <a:tr h="169558">
                <a:tc>
                  <a:txBody>
                    <a:bodyPr/>
                    <a:lstStyle/>
                    <a:p>
                      <a:pPr algn="l" fontAlgn="b"/>
                      <a:r>
                        <a:rPr lang="en-US" sz="1000" u="none" strike="noStrike">
                          <a:effectLst/>
                          <a:hlinkClick r:id="rId9"/>
                        </a:rPr>
                        <a:t>Archive</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dirty="0">
                          <a:effectLst/>
                        </a:rPr>
                        <a:t>7.1 GB</a:t>
                      </a:r>
                      <a:endParaRPr lang="en-US" sz="1000" b="0" i="0" u="none" strike="noStrike" dirty="0">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7.1 GB</a:t>
                      </a:r>
                      <a:endParaRPr lang="en-US" sz="1000" b="0" i="0" u="none" strike="noStrike">
                        <a:solidFill>
                          <a:srgbClr val="000000"/>
                        </a:solidFill>
                        <a:effectLst/>
                        <a:latin typeface="Calibri" panose="020F0502020204030204" pitchFamily="34" charset="0"/>
                      </a:endParaRPr>
                    </a:p>
                  </a:txBody>
                  <a:tcPr marL="8478" marR="8478" marT="8478" marB="0" anchor="b"/>
                </a:tc>
                <a:tc gridSpan="2">
                  <a:txBody>
                    <a:bodyPr/>
                    <a:lstStyle/>
                    <a:p>
                      <a:pPr algn="l" fontAlgn="b"/>
                      <a:r>
                        <a:rPr lang="en-US" sz="1000" u="none" strike="noStrike" dirty="0">
                          <a:effectLst/>
                        </a:rPr>
                        <a:t>7.1 GB</a:t>
                      </a:r>
                      <a:endParaRPr lang="en-US" sz="1000" b="0" i="0" u="none" strike="noStrike" dirty="0">
                        <a:solidFill>
                          <a:srgbClr val="000000"/>
                        </a:solidFill>
                        <a:effectLst/>
                        <a:latin typeface="Calibri" panose="020F0502020204030204" pitchFamily="34" charset="0"/>
                      </a:endParaRPr>
                    </a:p>
                  </a:txBody>
                  <a:tcPr marL="8478" marR="8478" marT="8478" marB="0" anchor="b"/>
                </a:tc>
                <a:tc hMerge="1">
                  <a:txBody>
                    <a:bodyPr/>
                    <a:lstStyle/>
                    <a:p>
                      <a:pPr algn="r" fontAlgn="b"/>
                      <a:r>
                        <a:rPr lang="en-US" sz="1000" u="none" strike="noStrike">
                          <a:effectLst/>
                        </a:rPr>
                        <a:t>7.1 GB</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18217</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2370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6.6%</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3/25/2020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r" fontAlgn="b"/>
                      <a:r>
                        <a:rPr lang="en-US" sz="1000" u="none" strike="noStrike">
                          <a:effectLst/>
                        </a:rPr>
                        <a:t>3/25/2020</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jorogers</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a:effectLst/>
                        </a:rPr>
                        <a:t>7/21/2010 6:56 PM</a:t>
                      </a:r>
                      <a:endParaRPr lang="en-US" sz="1000" b="0" i="0" u="none" strike="noStrike">
                        <a:solidFill>
                          <a:srgbClr val="000000"/>
                        </a:solidFill>
                        <a:effectLst/>
                        <a:latin typeface="Calibri" panose="020F0502020204030204" pitchFamily="34" charset="0"/>
                      </a:endParaRPr>
                    </a:p>
                  </a:txBody>
                  <a:tcPr marL="8478" marR="8478" marT="8478" marB="0" anchor="b"/>
                </a:tc>
                <a:tc>
                  <a:txBody>
                    <a:bodyPr/>
                    <a:lstStyle/>
                    <a:p>
                      <a:pPr algn="l" fontAlgn="b"/>
                      <a:r>
                        <a:rPr lang="en-US" sz="1000" u="none" strike="noStrike" dirty="0">
                          <a:effectLst/>
                        </a:rPr>
                        <a:t>7.1 GB</a:t>
                      </a:r>
                      <a:endParaRPr lang="en-US" sz="1000" b="0" i="0" u="none" strike="noStrike" dirty="0">
                        <a:solidFill>
                          <a:srgbClr val="000000"/>
                        </a:solidFill>
                        <a:effectLst/>
                        <a:latin typeface="Calibri" panose="020F0502020204030204" pitchFamily="34" charset="0"/>
                      </a:endParaRPr>
                    </a:p>
                  </a:txBody>
                  <a:tcPr marL="8478" marR="8478" marT="8478" marB="0" anchor="b"/>
                </a:tc>
                <a:extLst>
                  <a:ext uri="{0D108BD9-81ED-4DB2-BD59-A6C34878D82A}">
                    <a16:rowId xmlns:a16="http://schemas.microsoft.com/office/drawing/2014/main" val="2880588173"/>
                  </a:ext>
                </a:extLst>
              </a:tr>
            </a:tbl>
          </a:graphicData>
        </a:graphic>
      </p:graphicFrame>
    </p:spTree>
    <p:extLst>
      <p:ext uri="{BB962C8B-B14F-4D97-AF65-F5344CB8AC3E}">
        <p14:creationId xmlns:p14="http://schemas.microsoft.com/office/powerpoint/2010/main" val="1395219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E7EBD-A155-408B-BCE4-57B31D46E3AE}"/>
              </a:ext>
            </a:extLst>
          </p:cNvPr>
          <p:cNvSpPr>
            <a:spLocks noGrp="1"/>
          </p:cNvSpPr>
          <p:nvPr>
            <p:ph type="title"/>
          </p:nvPr>
        </p:nvSpPr>
        <p:spPr>
          <a:xfrm>
            <a:off x="7085012" y="665601"/>
            <a:ext cx="3657600" cy="1371600"/>
          </a:xfrm>
        </p:spPr>
        <p:txBody>
          <a:bodyPr/>
          <a:lstStyle/>
          <a:p>
            <a:r>
              <a:rPr lang="en-US" dirty="0"/>
              <a:t>4: Delete!</a:t>
            </a:r>
          </a:p>
        </p:txBody>
      </p:sp>
      <p:sp>
        <p:nvSpPr>
          <p:cNvPr id="3" name="Content Placeholder 2">
            <a:extLst>
              <a:ext uri="{FF2B5EF4-FFF2-40B4-BE49-F238E27FC236}">
                <a16:creationId xmlns:a16="http://schemas.microsoft.com/office/drawing/2014/main" id="{2167F58E-E92C-4CD2-916F-5A8F43ABE210}"/>
              </a:ext>
            </a:extLst>
          </p:cNvPr>
          <p:cNvSpPr>
            <a:spLocks noGrp="1"/>
          </p:cNvSpPr>
          <p:nvPr>
            <p:ph idx="1"/>
          </p:nvPr>
        </p:nvSpPr>
        <p:spPr>
          <a:xfrm>
            <a:off x="396829" y="252548"/>
            <a:ext cx="5433493" cy="2299064"/>
          </a:xfrm>
        </p:spPr>
        <p:txBody>
          <a:bodyPr/>
          <a:lstStyle/>
          <a:p>
            <a:r>
              <a:rPr lang="en-US" dirty="0"/>
              <a:t>Duplicate, patterns</a:t>
            </a:r>
          </a:p>
          <a:p>
            <a:r>
              <a:rPr lang="en-US" dirty="0"/>
              <a:t>Files by year modified and owner</a:t>
            </a:r>
          </a:p>
          <a:p>
            <a:endParaRPr lang="en-US" dirty="0"/>
          </a:p>
        </p:txBody>
      </p:sp>
      <p:sp>
        <p:nvSpPr>
          <p:cNvPr id="4" name="Text Placeholder 3">
            <a:extLst>
              <a:ext uri="{FF2B5EF4-FFF2-40B4-BE49-F238E27FC236}">
                <a16:creationId xmlns:a16="http://schemas.microsoft.com/office/drawing/2014/main" id="{D4BD0560-6FF5-450B-8DC8-8662729DD620}"/>
              </a:ext>
            </a:extLst>
          </p:cNvPr>
          <p:cNvSpPr>
            <a:spLocks noGrp="1"/>
          </p:cNvSpPr>
          <p:nvPr>
            <p:ph type="body" sz="half" idx="2"/>
          </p:nvPr>
        </p:nvSpPr>
        <p:spPr>
          <a:xfrm>
            <a:off x="7085012" y="2091025"/>
            <a:ext cx="3657600" cy="2091267"/>
          </a:xfrm>
        </p:spPr>
        <p:txBody>
          <a:bodyPr/>
          <a:lstStyle/>
          <a:p>
            <a:r>
              <a:rPr lang="en-US" dirty="0"/>
              <a:t>Check your Schedule</a:t>
            </a:r>
          </a:p>
          <a:p>
            <a:r>
              <a:rPr lang="en-US" dirty="0"/>
              <a:t>Highlight Oldest</a:t>
            </a:r>
          </a:p>
          <a:p>
            <a:r>
              <a:rPr lang="en-US" dirty="0"/>
              <a:t>Investigate trends in Duplicates – you may find bad habits…</a:t>
            </a:r>
          </a:p>
        </p:txBody>
      </p:sp>
      <p:graphicFrame>
        <p:nvGraphicFramePr>
          <p:cNvPr id="9" name="Table 8">
            <a:extLst>
              <a:ext uri="{FF2B5EF4-FFF2-40B4-BE49-F238E27FC236}">
                <a16:creationId xmlns:a16="http://schemas.microsoft.com/office/drawing/2014/main" id="{0B8B2925-2662-4783-8F9B-806DA3C9F639}"/>
              </a:ext>
            </a:extLst>
          </p:cNvPr>
          <p:cNvGraphicFramePr>
            <a:graphicFrameLocks noGrp="1"/>
          </p:cNvGraphicFramePr>
          <p:nvPr>
            <p:extLst>
              <p:ext uri="{D42A27DB-BD31-4B8C-83A1-F6EECF244321}">
                <p14:modId xmlns:p14="http://schemas.microsoft.com/office/powerpoint/2010/main" val="945304559"/>
              </p:ext>
            </p:extLst>
          </p:nvPr>
        </p:nvGraphicFramePr>
        <p:xfrm>
          <a:off x="0" y="2037201"/>
          <a:ext cx="6687889" cy="4470725"/>
        </p:xfrm>
        <a:graphic>
          <a:graphicData uri="http://schemas.openxmlformats.org/drawingml/2006/table">
            <a:tbl>
              <a:tblPr>
                <a:tableStyleId>{5C22544A-7EE6-4342-B048-85BDC9FD1C3A}</a:tableStyleId>
              </a:tblPr>
              <a:tblGrid>
                <a:gridCol w="1084101">
                  <a:extLst>
                    <a:ext uri="{9D8B030D-6E8A-4147-A177-3AD203B41FA5}">
                      <a16:colId xmlns:a16="http://schemas.microsoft.com/office/drawing/2014/main" val="1687666804"/>
                    </a:ext>
                  </a:extLst>
                </a:gridCol>
                <a:gridCol w="3283500">
                  <a:extLst>
                    <a:ext uri="{9D8B030D-6E8A-4147-A177-3AD203B41FA5}">
                      <a16:colId xmlns:a16="http://schemas.microsoft.com/office/drawing/2014/main" val="807471823"/>
                    </a:ext>
                  </a:extLst>
                </a:gridCol>
                <a:gridCol w="204732">
                  <a:extLst>
                    <a:ext uri="{9D8B030D-6E8A-4147-A177-3AD203B41FA5}">
                      <a16:colId xmlns:a16="http://schemas.microsoft.com/office/drawing/2014/main" val="2491221595"/>
                    </a:ext>
                  </a:extLst>
                </a:gridCol>
                <a:gridCol w="368516">
                  <a:extLst>
                    <a:ext uri="{9D8B030D-6E8A-4147-A177-3AD203B41FA5}">
                      <a16:colId xmlns:a16="http://schemas.microsoft.com/office/drawing/2014/main" val="2237199253"/>
                    </a:ext>
                  </a:extLst>
                </a:gridCol>
                <a:gridCol w="491355">
                  <a:extLst>
                    <a:ext uri="{9D8B030D-6E8A-4147-A177-3AD203B41FA5}">
                      <a16:colId xmlns:a16="http://schemas.microsoft.com/office/drawing/2014/main" val="799886765"/>
                    </a:ext>
                  </a:extLst>
                </a:gridCol>
                <a:gridCol w="491355">
                  <a:extLst>
                    <a:ext uri="{9D8B030D-6E8A-4147-A177-3AD203B41FA5}">
                      <a16:colId xmlns:a16="http://schemas.microsoft.com/office/drawing/2014/main" val="2414717030"/>
                    </a:ext>
                  </a:extLst>
                </a:gridCol>
                <a:gridCol w="764330">
                  <a:extLst>
                    <a:ext uri="{9D8B030D-6E8A-4147-A177-3AD203B41FA5}">
                      <a16:colId xmlns:a16="http://schemas.microsoft.com/office/drawing/2014/main" val="3348904391"/>
                    </a:ext>
                  </a:extLst>
                </a:gridCol>
              </a:tblGrid>
              <a:tr h="211874">
                <a:tc>
                  <a:txBody>
                    <a:bodyPr/>
                    <a:lstStyle/>
                    <a:p>
                      <a:pPr algn="l" fontAlgn="b"/>
                      <a:r>
                        <a:rPr lang="en-US" sz="800" b="1" u="none" strike="noStrike">
                          <a:effectLst/>
                        </a:rPr>
                        <a:t>Name</a:t>
                      </a:r>
                      <a:endParaRPr lang="en-US" sz="8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800" b="1" u="none" strike="noStrike" dirty="0">
                          <a:effectLst/>
                        </a:rPr>
                        <a:t>Containing Path</a:t>
                      </a:r>
                      <a:endParaRPr lang="en-US" sz="800" b="1" i="0" u="none" strike="noStrike" dirty="0">
                        <a:solidFill>
                          <a:srgbClr val="000000"/>
                        </a:solidFill>
                        <a:effectLst/>
                        <a:latin typeface="Calibri" panose="020F0502020204030204" pitchFamily="34" charset="0"/>
                      </a:endParaRPr>
                    </a:p>
                  </a:txBody>
                  <a:tcPr marL="5853" marR="5853" marT="5853" marB="0" anchor="b"/>
                </a:tc>
                <a:tc>
                  <a:txBody>
                    <a:bodyPr/>
                    <a:lstStyle/>
                    <a:p>
                      <a:pPr algn="l" fontAlgn="b"/>
                      <a:r>
                        <a:rPr lang="en-US" sz="700" b="1" u="none" strike="noStrike" dirty="0">
                          <a:effectLst/>
                        </a:rPr>
                        <a:t>Files</a:t>
                      </a:r>
                      <a:endParaRPr lang="en-US" sz="700" b="1" i="0" u="none" strike="noStrike" dirty="0">
                        <a:solidFill>
                          <a:srgbClr val="000000"/>
                        </a:solidFill>
                        <a:effectLst/>
                        <a:latin typeface="Calibri" panose="020F0502020204030204" pitchFamily="34" charset="0"/>
                      </a:endParaRPr>
                    </a:p>
                  </a:txBody>
                  <a:tcPr marL="5853" marR="5853" marT="5853" marB="0" anchor="b"/>
                </a:tc>
                <a:tc>
                  <a:txBody>
                    <a:bodyPr/>
                    <a:lstStyle/>
                    <a:p>
                      <a:pPr algn="l" fontAlgn="b"/>
                      <a:r>
                        <a:rPr lang="en-US" sz="700" b="1" u="none" strike="noStrike" dirty="0">
                          <a:effectLst/>
                        </a:rPr>
                        <a:t>Size</a:t>
                      </a:r>
                      <a:endParaRPr lang="en-US" sz="700" b="1" i="0" u="none" strike="noStrike" dirty="0">
                        <a:solidFill>
                          <a:srgbClr val="000000"/>
                        </a:solidFill>
                        <a:effectLst/>
                        <a:latin typeface="Calibri" panose="020F0502020204030204" pitchFamily="34" charset="0"/>
                      </a:endParaRPr>
                    </a:p>
                  </a:txBody>
                  <a:tcPr marL="5853" marR="5853" marT="5853" marB="0" anchor="b"/>
                </a:tc>
                <a:tc>
                  <a:txBody>
                    <a:bodyPr/>
                    <a:lstStyle/>
                    <a:p>
                      <a:pPr algn="l" fontAlgn="b"/>
                      <a:r>
                        <a:rPr lang="en-US" sz="700" b="1" u="none" strike="noStrike" dirty="0">
                          <a:effectLst/>
                        </a:rPr>
                        <a:t>Last Modified</a:t>
                      </a:r>
                      <a:endParaRPr lang="en-US" sz="700" b="1" i="0" u="none" strike="noStrike" dirty="0">
                        <a:solidFill>
                          <a:srgbClr val="000000"/>
                        </a:solidFill>
                        <a:effectLst/>
                        <a:latin typeface="Calibri" panose="020F0502020204030204" pitchFamily="34" charset="0"/>
                      </a:endParaRPr>
                    </a:p>
                  </a:txBody>
                  <a:tcPr marL="5853" marR="5853" marT="5853" marB="0" anchor="b"/>
                </a:tc>
                <a:tc>
                  <a:txBody>
                    <a:bodyPr/>
                    <a:lstStyle/>
                    <a:p>
                      <a:pPr algn="l" fontAlgn="b"/>
                      <a:r>
                        <a:rPr lang="en-US" sz="700" b="1" u="none" strike="noStrike" dirty="0">
                          <a:effectLst/>
                        </a:rPr>
                        <a:t>Last Accessed</a:t>
                      </a:r>
                      <a:endParaRPr lang="en-US" sz="700" b="1" i="0" u="none" strike="noStrike" dirty="0">
                        <a:solidFill>
                          <a:srgbClr val="000000"/>
                        </a:solidFill>
                        <a:effectLst/>
                        <a:latin typeface="Calibri" panose="020F0502020204030204" pitchFamily="34" charset="0"/>
                      </a:endParaRPr>
                    </a:p>
                  </a:txBody>
                  <a:tcPr marL="5853" marR="5853" marT="5853" marB="0" anchor="b"/>
                </a:tc>
                <a:tc>
                  <a:txBody>
                    <a:bodyPr/>
                    <a:lstStyle/>
                    <a:p>
                      <a:pPr algn="l" fontAlgn="b"/>
                      <a:r>
                        <a:rPr lang="en-US" sz="700" b="1" u="none" strike="noStrike" dirty="0">
                          <a:effectLst/>
                        </a:rPr>
                        <a:t>Type</a:t>
                      </a:r>
                      <a:endParaRPr lang="en-US" sz="700" b="1" i="0" u="none" strike="noStrike" dirty="0">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3625555478"/>
                  </a:ext>
                </a:extLst>
              </a:tr>
              <a:tr h="117058">
                <a:tc>
                  <a:txBody>
                    <a:bodyPr/>
                    <a:lstStyle/>
                    <a:p>
                      <a:pPr algn="l" fontAlgn="b"/>
                      <a:r>
                        <a:rPr lang="en-US" sz="700" u="none" strike="noStrike">
                          <a:effectLst/>
                        </a:rPr>
                        <a:t>FInal packet to BOC.pdf</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[multiple]</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2</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39.4 MB</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8/3/2007</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dirty="0">
                          <a:effectLst/>
                        </a:rPr>
                        <a:t>PDF File</a:t>
                      </a:r>
                      <a:endParaRPr lang="en-US" sz="700" b="1" i="0" u="none" strike="noStrike" dirty="0">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4245532597"/>
                  </a:ext>
                </a:extLst>
              </a:tr>
              <a:tr h="0">
                <a:tc>
                  <a:txBody>
                    <a:bodyPr/>
                    <a:lstStyle/>
                    <a:p>
                      <a:pPr algn="l" fontAlgn="b"/>
                      <a:r>
                        <a:rPr lang="en-US" sz="700" u="none" strike="noStrike">
                          <a:effectLst/>
                          <a:hlinkClick r:id="rId3"/>
                        </a:rPr>
                        <a:t>FInal packet to BOC.pdf</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dirty="0">
                          <a:effectLst/>
                          <a:hlinkClick r:id="rId3"/>
                        </a:rPr>
                        <a:t>B:\General Fund Operating Departments\46 - Human Services\Analyst Files Prior to FY2010\Sara </a:t>
                      </a:r>
                      <a:r>
                        <a:rPr lang="en-US" sz="700" u="none" strike="noStrike" dirty="0" err="1">
                          <a:effectLst/>
                          <a:hlinkClick r:id="rId3"/>
                        </a:rPr>
                        <a:t>Yanosy</a:t>
                      </a:r>
                      <a:r>
                        <a:rPr lang="en-US" sz="700" u="none" strike="noStrike" dirty="0">
                          <a:effectLst/>
                          <a:hlinkClick r:id="rId3"/>
                        </a:rPr>
                        <a:t>\Human Services\Special Projects\Z-Old files from Denise\Mental Health Reform\Continuum of Care\Holly Hill Replacement Beds\BOC Meeting and </a:t>
                      </a:r>
                      <a:r>
                        <a:rPr lang="en-US" sz="700" u="none" strike="noStrike" dirty="0" err="1">
                          <a:effectLst/>
                          <a:hlinkClick r:id="rId3"/>
                        </a:rPr>
                        <a:t>Worksession</a:t>
                      </a:r>
                      <a:r>
                        <a:rPr lang="en-US" sz="700" u="none" strike="noStrike" dirty="0">
                          <a:effectLst/>
                          <a:hlinkClick r:id="rId3"/>
                        </a:rPr>
                        <a:t> Materials\Dec 4 meeting to approve agreement\</a:t>
                      </a:r>
                      <a:endParaRPr lang="en-US" sz="700" b="0" i="0" u="none" strike="noStrike" dirty="0">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19.7 MB</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8/3/2007</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7/14/2008</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PDF File</a:t>
                      </a:r>
                      <a:endParaRPr lang="en-US" sz="700" b="0"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199213879"/>
                  </a:ext>
                </a:extLst>
              </a:tr>
              <a:tr h="417896">
                <a:tc>
                  <a:txBody>
                    <a:bodyPr/>
                    <a:lstStyle/>
                    <a:p>
                      <a:pPr algn="l" fontAlgn="b"/>
                      <a:r>
                        <a:rPr lang="en-US" sz="700" u="none" strike="noStrike">
                          <a:effectLst/>
                          <a:hlinkClick r:id="rId4"/>
                        </a:rPr>
                        <a:t>FInal packet to BOC.pdf</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dirty="0">
                          <a:effectLst/>
                          <a:hlinkClick r:id="rId4"/>
                        </a:rPr>
                        <a:t>B:\General Fund Operating Departments\46 - Human Services\Analyst Files Prior to FY2010\Denise </a:t>
                      </a:r>
                      <a:r>
                        <a:rPr lang="en-US" sz="700" u="none" strike="noStrike" dirty="0" err="1">
                          <a:effectLst/>
                          <a:hlinkClick r:id="rId4"/>
                        </a:rPr>
                        <a:t>Harb</a:t>
                      </a:r>
                      <a:r>
                        <a:rPr lang="en-US" sz="700" u="none" strike="noStrike" dirty="0">
                          <a:effectLst/>
                          <a:hlinkClick r:id="rId4"/>
                        </a:rPr>
                        <a:t>\Denise\Human Services\Special Projects\Mental Health Reform\Continuum of Care\Holly Hill Replacement Beds\BOC Meeting and </a:t>
                      </a:r>
                      <a:r>
                        <a:rPr lang="en-US" sz="700" u="none" strike="noStrike" dirty="0" err="1">
                          <a:effectLst/>
                          <a:hlinkClick r:id="rId4"/>
                        </a:rPr>
                        <a:t>Worksession</a:t>
                      </a:r>
                      <a:r>
                        <a:rPr lang="en-US" sz="700" u="none" strike="noStrike" dirty="0">
                          <a:effectLst/>
                          <a:hlinkClick r:id="rId4"/>
                        </a:rPr>
                        <a:t> Materials\Dec 4 meeting to approve agreement\</a:t>
                      </a:r>
                      <a:endParaRPr lang="en-US" sz="700" b="0" i="0" u="none" strike="noStrike" dirty="0">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19.7 MB</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8/3/2007</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12/21/2008</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PDF File</a:t>
                      </a:r>
                      <a:endParaRPr lang="en-US" sz="700" b="0"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2962521404"/>
                  </a:ext>
                </a:extLst>
              </a:tr>
              <a:tr h="314885">
                <a:tc>
                  <a:txBody>
                    <a:bodyPr/>
                    <a:lstStyle/>
                    <a:p>
                      <a:pPr algn="l" fontAlgn="b"/>
                      <a:r>
                        <a:rPr lang="en-US" sz="700" u="none" strike="noStrike">
                          <a:effectLst/>
                        </a:rPr>
                        <a:t>CIP Work Session FY 2017-23 Presentation 5.4.16 updated 5.20.16.pptx</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[multiple]</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2</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39.3 MB</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dirty="0">
                          <a:effectLst/>
                        </a:rPr>
                        <a:t>5/20/2016</a:t>
                      </a:r>
                      <a:endParaRPr lang="en-US" sz="700" b="1" i="0" u="none" strike="noStrike" dirty="0">
                        <a:solidFill>
                          <a:srgbClr val="000000"/>
                        </a:solidFill>
                        <a:effectLst/>
                        <a:latin typeface="Calibri" panose="020F0502020204030204" pitchFamily="34" charset="0"/>
                      </a:endParaRPr>
                    </a:p>
                  </a:txBody>
                  <a:tcPr marL="5853" marR="5853" marT="5853" marB="0" anchor="b"/>
                </a:tc>
                <a:tc>
                  <a:txBody>
                    <a:bodyPr/>
                    <a:lstStyle/>
                    <a:p>
                      <a:pPr algn="l" fontAlgn="b"/>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Microsoft PowerPoint Presentation</a:t>
                      </a:r>
                      <a:endParaRPr lang="en-US" sz="700" b="1"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3497920781"/>
                  </a:ext>
                </a:extLst>
              </a:tr>
              <a:tr h="314885">
                <a:tc>
                  <a:txBody>
                    <a:bodyPr/>
                    <a:lstStyle/>
                    <a:p>
                      <a:pPr algn="l" fontAlgn="b"/>
                      <a:r>
                        <a:rPr lang="en-US" sz="700" u="none" strike="noStrike">
                          <a:effectLst/>
                          <a:hlinkClick r:id="rId5"/>
                        </a:rPr>
                        <a:t>CIP Work Session FY 2017-23 Presentation 5.4.16 updated 5.20.16.pptx</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dirty="0">
                          <a:effectLst/>
                          <a:hlinkClick r:id="rId5"/>
                        </a:rPr>
                        <a:t>B:\Capital\Development\FY 2017 - 2023\Recommended CIP Work Session\</a:t>
                      </a:r>
                      <a:endParaRPr lang="en-US" sz="700" b="0" i="0" u="none" strike="noStrike" dirty="0">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19.7 MB</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5/20/2016</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9/4/2018</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Microsoft PowerPoint Presentation</a:t>
                      </a:r>
                      <a:endParaRPr lang="en-US" sz="700" b="0"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477113857"/>
                  </a:ext>
                </a:extLst>
              </a:tr>
              <a:tr h="314885">
                <a:tc>
                  <a:txBody>
                    <a:bodyPr/>
                    <a:lstStyle/>
                    <a:p>
                      <a:pPr algn="l" fontAlgn="b"/>
                      <a:r>
                        <a:rPr lang="en-US" sz="700" u="none" strike="noStrike">
                          <a:effectLst/>
                          <a:hlinkClick r:id="rId6"/>
                        </a:rPr>
                        <a:t>CIP Work Session FY 2017-23 Presentation 5.4.16 updated 5.20.16.pptx</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hlinkClick r:id="rId6"/>
                        </a:rPr>
                        <a:t>B:\Capital\Development\FY 2018 - 2024\Feb 15 CMO Mtg\Archive\</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19.7 MB</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5/20/2016</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1/27/2017</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Microsoft PowerPoint Presentation</a:t>
                      </a:r>
                      <a:endParaRPr lang="en-US" sz="700" b="0"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206992312"/>
                  </a:ext>
                </a:extLst>
              </a:tr>
              <a:tr h="117058">
                <a:tc>
                  <a:txBody>
                    <a:bodyPr/>
                    <a:lstStyle/>
                    <a:p>
                      <a:pPr algn="l" fontAlgn="b"/>
                      <a:r>
                        <a:rPr lang="en-US" sz="700" u="none" strike="noStrike">
                          <a:effectLst/>
                        </a:rPr>
                        <a:t>ATT-53.jpg</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[multiple]</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2</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39.0 MB</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7/19/2017</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JPG File</a:t>
                      </a:r>
                      <a:endParaRPr lang="en-US" sz="700" b="1"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1211151807"/>
                  </a:ext>
                </a:extLst>
              </a:tr>
              <a:tr h="211874">
                <a:tc>
                  <a:txBody>
                    <a:bodyPr/>
                    <a:lstStyle/>
                    <a:p>
                      <a:pPr algn="l" fontAlgn="b"/>
                      <a:r>
                        <a:rPr lang="en-US" sz="700" u="none" strike="noStrike">
                          <a:effectLst/>
                          <a:hlinkClick r:id="rId7"/>
                        </a:rPr>
                        <a:t>ATT-53.jpg</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hlinkClick r:id="rId7"/>
                        </a:rPr>
                        <a:t>B:\Budget Development\FY 2021\Budget Messaging\Pictures\From Communications Office\Images\Community Services\Parks\Selected\</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19.5 MB</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7/19/2017</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3/30/2020</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JPG File</a:t>
                      </a:r>
                      <a:endParaRPr lang="en-US" sz="700" b="0"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4034193376"/>
                  </a:ext>
                </a:extLst>
              </a:tr>
              <a:tr h="211874">
                <a:tc>
                  <a:txBody>
                    <a:bodyPr/>
                    <a:lstStyle/>
                    <a:p>
                      <a:pPr algn="l" fontAlgn="b"/>
                      <a:r>
                        <a:rPr lang="en-US" sz="700" u="none" strike="noStrike">
                          <a:effectLst/>
                          <a:hlinkClick r:id="rId8"/>
                        </a:rPr>
                        <a:t>ATT-53.jpg</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hlinkClick r:id="rId8"/>
                        </a:rPr>
                        <a:t>B:\Budget Development\FY 2021\Budget Messaging\Pictures\From Communications Office\Images\Parks\Selected\</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19.5 MB</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7/19/2017</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4/16/2020</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JPG File</a:t>
                      </a:r>
                      <a:endParaRPr lang="en-US" sz="700" b="0"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3239118531"/>
                  </a:ext>
                </a:extLst>
              </a:tr>
              <a:tr h="211874">
                <a:tc>
                  <a:txBody>
                    <a:bodyPr/>
                    <a:lstStyle/>
                    <a:p>
                      <a:pPr algn="l" fontAlgn="b"/>
                      <a:r>
                        <a:rPr lang="en-US" sz="700" u="none" strike="noStrike">
                          <a:effectLst/>
                        </a:rPr>
                        <a:t>Wake Images.zip</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[multiple]</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2</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38.9 MB</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5/10/2008</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Compressed (zipped) Folder</a:t>
                      </a:r>
                      <a:endParaRPr lang="en-US" sz="700" b="1"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2674567343"/>
                  </a:ext>
                </a:extLst>
              </a:tr>
              <a:tr h="211874">
                <a:tc>
                  <a:txBody>
                    <a:bodyPr/>
                    <a:lstStyle/>
                    <a:p>
                      <a:pPr algn="l" fontAlgn="b"/>
                      <a:r>
                        <a:rPr lang="en-US" sz="700" u="none" strike="noStrike">
                          <a:effectLst/>
                          <a:hlinkClick r:id="rId9"/>
                        </a:rPr>
                        <a:t>Wake Images.zip</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hlinkClick r:id="rId9"/>
                        </a:rPr>
                        <a:t>B:\Budget Development\FY 2009\Budget Document\CIP Photos and Maps\</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19.5 MB</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5/10/2008</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6/3/2012</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Compressed (zipped) Folder</a:t>
                      </a:r>
                      <a:endParaRPr lang="en-US" sz="700" b="0"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1441305334"/>
                  </a:ext>
                </a:extLst>
              </a:tr>
              <a:tr h="211874">
                <a:tc>
                  <a:txBody>
                    <a:bodyPr/>
                    <a:lstStyle/>
                    <a:p>
                      <a:pPr algn="l" fontAlgn="b"/>
                      <a:r>
                        <a:rPr lang="en-US" sz="700" u="none" strike="noStrike">
                          <a:effectLst/>
                          <a:hlinkClick r:id="rId10"/>
                        </a:rPr>
                        <a:t>Wake Images.zip</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hlinkClick r:id="rId10"/>
                        </a:rPr>
                        <a:t>B:\Budget Development\FY 2010\Budget Document\Budget Document\CIP Photos and Maps\</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19.5 MB</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5/10/2008</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6/3/2012</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Compressed (zipped) Folder</a:t>
                      </a:r>
                      <a:endParaRPr lang="en-US" sz="700" b="0"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3294637258"/>
                  </a:ext>
                </a:extLst>
              </a:tr>
              <a:tr h="117058">
                <a:tc>
                  <a:txBody>
                    <a:bodyPr/>
                    <a:lstStyle/>
                    <a:p>
                      <a:pPr algn="l" fontAlgn="b"/>
                      <a:r>
                        <a:rPr lang="en-US" sz="700" u="none" strike="noStrike">
                          <a:effectLst/>
                        </a:rPr>
                        <a:t>commissioner_sullivan.tiff</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[multiple]</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17</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330.7 MB</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4/24/2013</a:t>
                      </a:r>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endParaRPr lang="en-US" sz="700" b="1"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rPr>
                        <a:t>TIFF File</a:t>
                      </a:r>
                      <a:endParaRPr lang="en-US" sz="700" b="1" i="0" u="none" strike="noStrike">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1123749748"/>
                  </a:ext>
                </a:extLst>
              </a:tr>
              <a:tr h="211874">
                <a:tc>
                  <a:txBody>
                    <a:bodyPr/>
                    <a:lstStyle/>
                    <a:p>
                      <a:pPr algn="l" fontAlgn="b"/>
                      <a:r>
                        <a:rPr lang="en-US" sz="700" u="none" strike="noStrike">
                          <a:effectLst/>
                          <a:hlinkClick r:id="rId11"/>
                        </a:rPr>
                        <a:t>commissioner_sullivan.tiff</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a:effectLst/>
                          <a:hlinkClick r:id="rId11"/>
                        </a:rPr>
                        <a:t>B:\Budget Book\Budget Book - Wake County\FY 2002 - FY2020\FY 2017 Budget Book Files\Current Book Files (Static)\Images\Board of Commissioners\</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19.5 MB</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4/24/2013</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r" fontAlgn="b"/>
                      <a:r>
                        <a:rPr lang="en-US" sz="700" u="none" strike="noStrike">
                          <a:effectLst/>
                        </a:rPr>
                        <a:t>5/27/2016</a:t>
                      </a:r>
                      <a:endParaRPr lang="en-US" sz="700" b="0" i="0" u="none" strike="noStrike">
                        <a:solidFill>
                          <a:srgbClr val="000000"/>
                        </a:solidFill>
                        <a:effectLst/>
                        <a:latin typeface="Calibri" panose="020F0502020204030204" pitchFamily="34" charset="0"/>
                      </a:endParaRPr>
                    </a:p>
                  </a:txBody>
                  <a:tcPr marL="5853" marR="5853" marT="5853" marB="0" anchor="b"/>
                </a:tc>
                <a:tc>
                  <a:txBody>
                    <a:bodyPr/>
                    <a:lstStyle/>
                    <a:p>
                      <a:pPr algn="l" fontAlgn="b"/>
                      <a:r>
                        <a:rPr lang="en-US" sz="700" u="none" strike="noStrike" dirty="0">
                          <a:effectLst/>
                        </a:rPr>
                        <a:t>TIFF File</a:t>
                      </a:r>
                      <a:endParaRPr lang="en-US" sz="700" b="0" i="0" u="none" strike="noStrike" dirty="0">
                        <a:solidFill>
                          <a:srgbClr val="000000"/>
                        </a:solidFill>
                        <a:effectLst/>
                        <a:latin typeface="Calibri" panose="020F0502020204030204" pitchFamily="34" charset="0"/>
                      </a:endParaRPr>
                    </a:p>
                  </a:txBody>
                  <a:tcPr marL="5853" marR="5853" marT="5853" marB="0" anchor="b"/>
                </a:tc>
                <a:extLst>
                  <a:ext uri="{0D108BD9-81ED-4DB2-BD59-A6C34878D82A}">
                    <a16:rowId xmlns:a16="http://schemas.microsoft.com/office/drawing/2014/main" val="2331726592"/>
                  </a:ext>
                </a:extLst>
              </a:tr>
            </a:tbl>
          </a:graphicData>
        </a:graphic>
      </p:graphicFrame>
      <p:graphicFrame>
        <p:nvGraphicFramePr>
          <p:cNvPr id="7" name="Table 6">
            <a:extLst>
              <a:ext uri="{FF2B5EF4-FFF2-40B4-BE49-F238E27FC236}">
                <a16:creationId xmlns:a16="http://schemas.microsoft.com/office/drawing/2014/main" id="{BE02A4FF-1248-4415-B68E-52076943AAA4}"/>
              </a:ext>
            </a:extLst>
          </p:cNvPr>
          <p:cNvGraphicFramePr>
            <a:graphicFrameLocks noGrp="1"/>
          </p:cNvGraphicFramePr>
          <p:nvPr>
            <p:extLst>
              <p:ext uri="{D42A27DB-BD31-4B8C-83A1-F6EECF244321}">
                <p14:modId xmlns:p14="http://schemas.microsoft.com/office/powerpoint/2010/main" val="2658034447"/>
              </p:ext>
            </p:extLst>
          </p:nvPr>
        </p:nvGraphicFramePr>
        <p:xfrm>
          <a:off x="6898275" y="4479593"/>
          <a:ext cx="6164582" cy="1584960"/>
        </p:xfrm>
        <a:graphic>
          <a:graphicData uri="http://schemas.openxmlformats.org/drawingml/2006/table">
            <a:tbl>
              <a:tblPr>
                <a:tableStyleId>{5C22544A-7EE6-4342-B048-85BDC9FD1C3A}</a:tableStyleId>
              </a:tblPr>
              <a:tblGrid>
                <a:gridCol w="839620">
                  <a:extLst>
                    <a:ext uri="{9D8B030D-6E8A-4147-A177-3AD203B41FA5}">
                      <a16:colId xmlns:a16="http://schemas.microsoft.com/office/drawing/2014/main" val="1413115457"/>
                    </a:ext>
                  </a:extLst>
                </a:gridCol>
                <a:gridCol w="648457">
                  <a:extLst>
                    <a:ext uri="{9D8B030D-6E8A-4147-A177-3AD203B41FA5}">
                      <a16:colId xmlns:a16="http://schemas.microsoft.com/office/drawing/2014/main" val="2682489200"/>
                    </a:ext>
                  </a:extLst>
                </a:gridCol>
                <a:gridCol w="461554">
                  <a:extLst>
                    <a:ext uri="{9D8B030D-6E8A-4147-A177-3AD203B41FA5}">
                      <a16:colId xmlns:a16="http://schemas.microsoft.com/office/drawing/2014/main" val="2195009313"/>
                    </a:ext>
                  </a:extLst>
                </a:gridCol>
                <a:gridCol w="409303">
                  <a:extLst>
                    <a:ext uri="{9D8B030D-6E8A-4147-A177-3AD203B41FA5}">
                      <a16:colId xmlns:a16="http://schemas.microsoft.com/office/drawing/2014/main" val="212736126"/>
                    </a:ext>
                  </a:extLst>
                </a:gridCol>
                <a:gridCol w="391886">
                  <a:extLst>
                    <a:ext uri="{9D8B030D-6E8A-4147-A177-3AD203B41FA5}">
                      <a16:colId xmlns:a16="http://schemas.microsoft.com/office/drawing/2014/main" val="4242812870"/>
                    </a:ext>
                  </a:extLst>
                </a:gridCol>
                <a:gridCol w="409303">
                  <a:extLst>
                    <a:ext uri="{9D8B030D-6E8A-4147-A177-3AD203B41FA5}">
                      <a16:colId xmlns:a16="http://schemas.microsoft.com/office/drawing/2014/main" val="1029932448"/>
                    </a:ext>
                  </a:extLst>
                </a:gridCol>
                <a:gridCol w="391886">
                  <a:extLst>
                    <a:ext uri="{9D8B030D-6E8A-4147-A177-3AD203B41FA5}">
                      <a16:colId xmlns:a16="http://schemas.microsoft.com/office/drawing/2014/main" val="3313747863"/>
                    </a:ext>
                  </a:extLst>
                </a:gridCol>
                <a:gridCol w="426720">
                  <a:extLst>
                    <a:ext uri="{9D8B030D-6E8A-4147-A177-3AD203B41FA5}">
                      <a16:colId xmlns:a16="http://schemas.microsoft.com/office/drawing/2014/main" val="4007370071"/>
                    </a:ext>
                  </a:extLst>
                </a:gridCol>
                <a:gridCol w="383177">
                  <a:extLst>
                    <a:ext uri="{9D8B030D-6E8A-4147-A177-3AD203B41FA5}">
                      <a16:colId xmlns:a16="http://schemas.microsoft.com/office/drawing/2014/main" val="783287462"/>
                    </a:ext>
                  </a:extLst>
                </a:gridCol>
                <a:gridCol w="418011">
                  <a:extLst>
                    <a:ext uri="{9D8B030D-6E8A-4147-A177-3AD203B41FA5}">
                      <a16:colId xmlns:a16="http://schemas.microsoft.com/office/drawing/2014/main" val="382485091"/>
                    </a:ext>
                  </a:extLst>
                </a:gridCol>
                <a:gridCol w="409303">
                  <a:extLst>
                    <a:ext uri="{9D8B030D-6E8A-4147-A177-3AD203B41FA5}">
                      <a16:colId xmlns:a16="http://schemas.microsoft.com/office/drawing/2014/main" val="4017711846"/>
                    </a:ext>
                  </a:extLst>
                </a:gridCol>
                <a:gridCol w="435429">
                  <a:extLst>
                    <a:ext uri="{9D8B030D-6E8A-4147-A177-3AD203B41FA5}">
                      <a16:colId xmlns:a16="http://schemas.microsoft.com/office/drawing/2014/main" val="7941739"/>
                    </a:ext>
                  </a:extLst>
                </a:gridCol>
                <a:gridCol w="539933">
                  <a:extLst>
                    <a:ext uri="{9D8B030D-6E8A-4147-A177-3AD203B41FA5}">
                      <a16:colId xmlns:a16="http://schemas.microsoft.com/office/drawing/2014/main" val="3449655201"/>
                    </a:ext>
                  </a:extLst>
                </a:gridCol>
              </a:tblGrid>
              <a:tr h="270668">
                <a:tc>
                  <a:txBody>
                    <a:bodyPr/>
                    <a:lstStyle/>
                    <a:p>
                      <a:pPr algn="l" fontAlgn="b"/>
                      <a:r>
                        <a:rPr lang="en-US" sz="1100" u="none" strike="noStrike">
                          <a:effectLst/>
                        </a:rPr>
                        <a:t>Count of Name</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Last Modified</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29677085"/>
                  </a:ext>
                </a:extLst>
              </a:tr>
              <a:tr h="149541">
                <a:tc>
                  <a:txBody>
                    <a:bodyPr/>
                    <a:lstStyle/>
                    <a:p>
                      <a:pPr algn="l" fontAlgn="b"/>
                      <a:r>
                        <a:rPr lang="en-US" sz="1100" b="1" i="0" u="none" strike="noStrike" dirty="0">
                          <a:solidFill>
                            <a:srgbClr val="000000"/>
                          </a:solidFill>
                          <a:effectLst/>
                          <a:latin typeface="Calibri" panose="020F0502020204030204" pitchFamily="34" charset="0"/>
                        </a:rPr>
                        <a:t>Owner</a:t>
                      </a:r>
                    </a:p>
                  </a:txBody>
                  <a:tcPr marL="9525" marR="9525" marT="9525" marB="0" anchor="b"/>
                </a:tc>
                <a:tc>
                  <a:txBody>
                    <a:bodyPr/>
                    <a:lstStyle/>
                    <a:p>
                      <a:pPr algn="l" fontAlgn="b"/>
                      <a:r>
                        <a:rPr lang="en-US" sz="1100" u="none" strike="noStrike" dirty="0">
                          <a:effectLst/>
                        </a:rPr>
                        <a:t>1994</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1995</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1996</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1997</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1998</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1999</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2000</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2001</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2002</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2003</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2004</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2005</a:t>
                      </a:r>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11940"/>
                  </a:ext>
                </a:extLst>
              </a:tr>
              <a:tr h="149541">
                <a:tc>
                  <a:txBody>
                    <a:bodyPr/>
                    <a:lstStyle/>
                    <a:p>
                      <a:pPr algn="l" fontAlgn="b"/>
                      <a:r>
                        <a:rPr lang="en-US" sz="1100" u="none" strike="noStrike">
                          <a:effectLst/>
                        </a:rPr>
                        <a:t>MLVenditto</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111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29412375"/>
                  </a:ext>
                </a:extLst>
              </a:tr>
              <a:tr h="149541">
                <a:tc>
                  <a:txBody>
                    <a:bodyPr/>
                    <a:lstStyle/>
                    <a:p>
                      <a:pPr algn="l" fontAlgn="b"/>
                      <a:r>
                        <a:rPr lang="en-US" sz="1100" u="none" strike="noStrike">
                          <a:effectLst/>
                        </a:rPr>
                        <a:t>jorogers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766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767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80693772"/>
                  </a:ext>
                </a:extLst>
              </a:tr>
              <a:tr h="149541">
                <a:tc>
                  <a:txBody>
                    <a:bodyPr/>
                    <a:lstStyle/>
                    <a:p>
                      <a:pPr algn="l" fontAlgn="b"/>
                      <a:r>
                        <a:rPr lang="en-US" sz="1100" u="none" strike="noStrike">
                          <a:effectLst/>
                        </a:rPr>
                        <a:t>jbhorton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185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157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85761511"/>
                  </a:ext>
                </a:extLst>
              </a:tr>
              <a:tr h="149541">
                <a:tc>
                  <a:txBody>
                    <a:bodyPr/>
                    <a:lstStyle/>
                    <a:p>
                      <a:pPr algn="l" fontAlgn="b"/>
                      <a:r>
                        <a:rPr lang="en-US" sz="1100" u="none" strike="noStrike">
                          <a:effectLst/>
                        </a:rPr>
                        <a:t>NKreiser</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201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45073746"/>
                  </a:ext>
                </a:extLst>
              </a:tr>
              <a:tr h="149541">
                <a:tc>
                  <a:txBody>
                    <a:bodyPr/>
                    <a:lstStyle/>
                    <a:p>
                      <a:pPr algn="l" fontAlgn="b"/>
                      <a:r>
                        <a:rPr lang="en-US" sz="1100" u="none" strike="noStrike" dirty="0">
                          <a:effectLst/>
                        </a:rPr>
                        <a:t>Admin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139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906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1638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547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7557079"/>
                  </a:ext>
                </a:extLst>
              </a:tr>
              <a:tr h="149541">
                <a:tc>
                  <a:txBody>
                    <a:bodyPr/>
                    <a:lstStyle/>
                    <a:p>
                      <a:pPr algn="l" fontAlgn="b"/>
                      <a:r>
                        <a:rPr lang="en-US" sz="1100" u="none" strike="noStrike">
                          <a:effectLst/>
                        </a:rPr>
                        <a:t>VWallace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209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87983083"/>
                  </a:ext>
                </a:extLst>
              </a:tr>
            </a:tbl>
          </a:graphicData>
        </a:graphic>
      </p:graphicFrame>
    </p:spTree>
    <p:extLst>
      <p:ext uri="{BB962C8B-B14F-4D97-AF65-F5344CB8AC3E}">
        <p14:creationId xmlns:p14="http://schemas.microsoft.com/office/powerpoint/2010/main" val="2149276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65387-054A-4889-8995-EA18FDF3B039}"/>
              </a:ext>
            </a:extLst>
          </p:cNvPr>
          <p:cNvSpPr>
            <a:spLocks noGrp="1"/>
          </p:cNvSpPr>
          <p:nvPr>
            <p:ph type="title"/>
          </p:nvPr>
        </p:nvSpPr>
        <p:spPr/>
        <p:txBody>
          <a:bodyPr/>
          <a:lstStyle/>
          <a:p>
            <a:r>
              <a:rPr lang="en-US" dirty="0"/>
              <a:t>4: Delete!</a:t>
            </a:r>
          </a:p>
        </p:txBody>
      </p:sp>
      <p:sp>
        <p:nvSpPr>
          <p:cNvPr id="3" name="Content Placeholder 2">
            <a:extLst>
              <a:ext uri="{FF2B5EF4-FFF2-40B4-BE49-F238E27FC236}">
                <a16:creationId xmlns:a16="http://schemas.microsoft.com/office/drawing/2014/main" id="{49C35A33-99E1-46AD-B0EE-E58B465305EF}"/>
              </a:ext>
            </a:extLst>
          </p:cNvPr>
          <p:cNvSpPr>
            <a:spLocks noGrp="1"/>
          </p:cNvSpPr>
          <p:nvPr>
            <p:ph idx="1"/>
          </p:nvPr>
        </p:nvSpPr>
        <p:spPr>
          <a:xfrm>
            <a:off x="684212" y="709653"/>
            <a:ext cx="5943601" cy="5308600"/>
          </a:xfrm>
        </p:spPr>
        <p:txBody>
          <a:bodyPr/>
          <a:lstStyle/>
          <a:p>
            <a:r>
              <a:rPr lang="en-US" dirty="0"/>
              <a:t>Redundant, Obsolete, Trivial</a:t>
            </a:r>
          </a:p>
          <a:p>
            <a:pPr lvl="1"/>
            <a:r>
              <a:rPr lang="en-US" dirty="0"/>
              <a:t>Irrelevant to the organization</a:t>
            </a:r>
          </a:p>
          <a:p>
            <a:pPr lvl="1"/>
            <a:r>
              <a:rPr lang="en-US" dirty="0"/>
              <a:t>Unusable file extensions</a:t>
            </a:r>
          </a:p>
          <a:p>
            <a:pPr lvl="1"/>
            <a:r>
              <a:rPr lang="en-US" dirty="0"/>
              <a:t>Duplicates</a:t>
            </a:r>
          </a:p>
          <a:p>
            <a:pPr lvl="1"/>
            <a:r>
              <a:rPr lang="en-US" dirty="0"/>
              <a:t>Orphaned and Abandoned</a:t>
            </a:r>
          </a:p>
          <a:p>
            <a:r>
              <a:rPr lang="en-US" dirty="0"/>
              <a:t>Best to clean before you migrate to new storage option, but it’s never too late!</a:t>
            </a:r>
          </a:p>
          <a:p>
            <a:r>
              <a:rPr lang="en-US" dirty="0"/>
              <a:t>What’s not there cannot be stolen!</a:t>
            </a:r>
          </a:p>
          <a:p>
            <a:r>
              <a:rPr lang="en-US" dirty="0"/>
              <a:t>Organize with ‘findability’ in mind	</a:t>
            </a:r>
          </a:p>
          <a:p>
            <a:pPr lvl="1"/>
            <a:r>
              <a:rPr lang="en-US" dirty="0"/>
              <a:t>Carefully designed classification / taxonomy allows for more granular access controls and improves search efficiency</a:t>
            </a:r>
          </a:p>
        </p:txBody>
      </p:sp>
      <p:sp>
        <p:nvSpPr>
          <p:cNvPr id="4" name="Text Placeholder 3">
            <a:extLst>
              <a:ext uri="{FF2B5EF4-FFF2-40B4-BE49-F238E27FC236}">
                <a16:creationId xmlns:a16="http://schemas.microsoft.com/office/drawing/2014/main" id="{64ABAED0-E11E-4B58-B10C-FF3BC1FEE6EF}"/>
              </a:ext>
            </a:extLst>
          </p:cNvPr>
          <p:cNvSpPr>
            <a:spLocks noGrp="1"/>
          </p:cNvSpPr>
          <p:nvPr>
            <p:ph type="body" sz="half" idx="2"/>
          </p:nvPr>
        </p:nvSpPr>
        <p:spPr/>
        <p:txBody>
          <a:bodyPr/>
          <a:lstStyle/>
          <a:p>
            <a:r>
              <a:rPr lang="en-US" dirty="0"/>
              <a:t>Where’s the ROT?</a:t>
            </a:r>
          </a:p>
        </p:txBody>
      </p:sp>
    </p:spTree>
    <p:extLst>
      <p:ext uri="{BB962C8B-B14F-4D97-AF65-F5344CB8AC3E}">
        <p14:creationId xmlns:p14="http://schemas.microsoft.com/office/powerpoint/2010/main" val="1040545503"/>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D843748520F1E4C94C53A73EE917E22" ma:contentTypeVersion="11" ma:contentTypeDescription="Create a new document." ma:contentTypeScope="" ma:versionID="747a99a8685c4d28c88696a34a0fefd2">
  <xsd:schema xmlns:xsd="http://www.w3.org/2001/XMLSchema" xmlns:xs="http://www.w3.org/2001/XMLSchema" xmlns:p="http://schemas.microsoft.com/office/2006/metadata/properties" xmlns:ns3="79c5acb9-d5f5-4439-9b82-87765fd0e562" xmlns:ns4="a9acbedd-b292-4bd4-8292-63d6cf5a26e7" targetNamespace="http://schemas.microsoft.com/office/2006/metadata/properties" ma:root="true" ma:fieldsID="457102c902d0939952ffcadb844dd81a" ns3:_="" ns4:_="">
    <xsd:import namespace="79c5acb9-d5f5-4439-9b82-87765fd0e562"/>
    <xsd:import namespace="a9acbedd-b292-4bd4-8292-63d6cf5a26e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c5acb9-d5f5-4439-9b82-87765fd0e5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acbedd-b292-4bd4-8292-63d6cf5a26e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70465D-9999-4C27-AF0D-AD000D0C3F7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E50CF110-B316-4FD2-9D52-66C93E5DD79F}">
  <ds:schemaRefs>
    <ds:schemaRef ds:uri="http://schemas.microsoft.com/sharepoint/v3/contenttype/forms"/>
  </ds:schemaRefs>
</ds:datastoreItem>
</file>

<file path=customXml/itemProps3.xml><?xml version="1.0" encoding="utf-8"?>
<ds:datastoreItem xmlns:ds="http://schemas.openxmlformats.org/officeDocument/2006/customXml" ds:itemID="{7EECAC6D-ADE4-4382-BB75-BAFAD3D51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c5acb9-d5f5-4439-9b82-87765fd0e562"/>
    <ds:schemaRef ds:uri="a9acbedd-b292-4bd4-8292-63d6cf5a26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Slice</Template>
  <TotalTime>12882</TotalTime>
  <Words>2829</Words>
  <Application>Microsoft Office PowerPoint</Application>
  <PresentationFormat>Widescreen</PresentationFormat>
  <Paragraphs>505</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Century Gothic</vt:lpstr>
      <vt:lpstr>Wingdings 3</vt:lpstr>
      <vt:lpstr>Slice</vt:lpstr>
      <vt:lpstr>File Share Cleanup: Getting Started  (or… “Just start somewhere!”) </vt:lpstr>
      <vt:lpstr>PowerPoint Presentation</vt:lpstr>
      <vt:lpstr>PowerPoint Presentation</vt:lpstr>
      <vt:lpstr>1: Where to start? </vt:lpstr>
      <vt:lpstr>2: The First Meeting</vt:lpstr>
      <vt:lpstr>3: The Plan</vt:lpstr>
      <vt:lpstr>4: Delete!</vt:lpstr>
      <vt:lpstr>4: Delete!</vt:lpstr>
      <vt:lpstr>4: Delete!</vt:lpstr>
      <vt:lpstr>5: What’s left?</vt:lpstr>
      <vt:lpstr>5: What’s left?</vt:lpstr>
      <vt:lpstr>5: What’s left?</vt:lpstr>
      <vt:lpstr>6: Reorganize</vt:lpstr>
      <vt:lpstr>6: reorganize</vt:lpstr>
      <vt:lpstr>Q&amp;A, Sharing!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Pezzoni</dc:creator>
  <cp:lastModifiedBy>Rebecca Pezzoni</cp:lastModifiedBy>
  <cp:revision>11</cp:revision>
  <dcterms:created xsi:type="dcterms:W3CDTF">2020-08-12T13:32:36Z</dcterms:created>
  <dcterms:modified xsi:type="dcterms:W3CDTF">2020-09-01T15:51:35Z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0x0101000D843748520F1E4C94C53A73EE917E22</vt:lpwstr>
  </property>
</Properties>
</file>