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1"/>
    <a:srgbClr val="301602"/>
    <a:srgbClr val="FFFFFF"/>
    <a:srgbClr val="8BCD43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DF1200-2610-435E-84E7-5D1FAD9DE6B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8344F5-65CF-40FE-9643-0DFA17427F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idonline.org/" TargetMode="External"/><Relationship Id="rId2" Type="http://schemas.openxmlformats.org/officeDocument/2006/relationships/hyperlink" Target="mailto:rjohnson@naidonlin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89001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Five </a:t>
            </a:r>
            <a:r>
              <a:rPr lang="en-US" sz="4800" dirty="0" smtClean="0"/>
              <a:t>Universal </a:t>
            </a:r>
            <a:r>
              <a:rPr lang="en-US" sz="4800" dirty="0"/>
              <a:t>Requirements of All Data Protection Regulations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438400"/>
            <a:ext cx="7406640" cy="1752600"/>
          </a:xfrm>
        </p:spPr>
        <p:txBody>
          <a:bodyPr/>
          <a:lstStyle/>
          <a:p>
            <a:r>
              <a:rPr lang="en-US" dirty="0" smtClean="0"/>
              <a:t>Bob </a:t>
            </a:r>
            <a:r>
              <a:rPr lang="en-US" dirty="0"/>
              <a:t>J</a:t>
            </a:r>
            <a:r>
              <a:rPr lang="en-US" dirty="0" smtClean="0"/>
              <a:t>ohnson, CEO</a:t>
            </a:r>
          </a:p>
          <a:p>
            <a:r>
              <a:rPr lang="en-US" dirty="0" smtClean="0"/>
              <a:t>National Association for Information Destruction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4548595"/>
            <a:ext cx="1346038" cy="16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requirements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13">
            <a:off x="2628497" y="2410873"/>
            <a:ext cx="5555115" cy="92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905001"/>
            <a:ext cx="6553200" cy="22097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257288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Written procedures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Employee training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Accountability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Vendor selection due diligence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lotting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250" y="3772"/>
            <a:ext cx="10308759" cy="6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5029200"/>
            <a:ext cx="8077200" cy="1143000"/>
          </a:xfrm>
          <a:prstGeom prst="rect">
            <a:avLst/>
          </a:prstGeom>
          <a:effectLst>
            <a:outerShdw blurRad="203200" dist="152400" dir="31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Plotting a course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56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23" y="2209800"/>
            <a:ext cx="7467600" cy="3657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Keep it simple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Assign accountability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Enlist a service provider with expertise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Demonstrating compliance is compliance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" y="0"/>
            <a:ext cx="91357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800" y="13580"/>
            <a:ext cx="4267200" cy="1143000"/>
          </a:xfrm>
          <a:prstGeom prst="rect">
            <a:avLst/>
          </a:prstGeom>
          <a:effectLst>
            <a:outerShdw blurRad="203200" dist="152400" dir="312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Plotting a course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id c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689">
            <a:off x="3164649" y="940612"/>
            <a:ext cx="3717444" cy="4820286"/>
          </a:xfrm>
          <a:prstGeom prst="rect">
            <a:avLst/>
          </a:prstGeom>
          <a:noFill/>
          <a:effectLst>
            <a:outerShdw blurRad="419100" dist="304800" dir="28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2004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Robert (Bob) Johnson</a:t>
            </a:r>
          </a:p>
          <a:p>
            <a:r>
              <a:rPr lang="en-US" sz="3200" dirty="0" smtClean="0">
                <a:hlinkClick r:id="rId2"/>
              </a:rPr>
              <a:t>rjohnson@naidonline.org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www.naidonline.org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352800"/>
            <a:ext cx="206269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41">
            <a:off x="3688664" y="381000"/>
            <a:ext cx="4953000" cy="6065857"/>
          </a:xfrm>
          <a:prstGeom prst="rect">
            <a:avLst/>
          </a:prstGeom>
          <a:noFill/>
          <a:ln>
            <a:noFill/>
          </a:ln>
          <a:effectLst>
            <a:outerShdw blurRad="279400" dist="254000" dir="2640000" sx="108000" sy="108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2261359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regulations…</a:t>
            </a:r>
            <a:endParaRPr lang="en-US" dirty="0"/>
          </a:p>
        </p:txBody>
      </p:sp>
      <p:pic>
        <p:nvPicPr>
          <p:cNvPr id="1026" name="Picture 2" descr="Image result for capitol 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16" y="1371600"/>
            <a:ext cx="77836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9516" y="1219200"/>
            <a:ext cx="7832084" cy="50292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7028688" cy="4800600"/>
          </a:xfrm>
        </p:spPr>
        <p:txBody>
          <a:bodyPr/>
          <a:lstStyle/>
          <a:p>
            <a:r>
              <a:rPr lang="en-US" dirty="0" smtClean="0">
                <a:solidFill>
                  <a:srgbClr val="170A01"/>
                </a:solidFill>
              </a:rPr>
              <a:t>HIPAA/HITECH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GLBA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FACTA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State Laws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EU Data Protection Directive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PIPEDA (Canada)</a:t>
            </a:r>
          </a:p>
          <a:p>
            <a:r>
              <a:rPr lang="en-US" dirty="0" smtClean="0">
                <a:solidFill>
                  <a:srgbClr val="170A01"/>
                </a:solidFill>
              </a:rPr>
              <a:t>Privacy Act (Australia)</a:t>
            </a:r>
            <a:endParaRPr lang="en-US" dirty="0">
              <a:solidFill>
                <a:srgbClr val="17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reach no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75256">
            <a:off x="724626" y="25070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NOTIFICATION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policies &amp; proced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400" y="160338"/>
            <a:ext cx="13620750" cy="68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flow chart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ployee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26707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749808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Employee training…</a:t>
            </a:r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AutoShape 2" descr="Image result for flow chart temp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447800"/>
            <a:ext cx="838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arry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53340"/>
            <a:ext cx="9566910" cy="6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749808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</a:rPr>
              <a:t>Accountability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ualif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9442896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562600"/>
            <a:ext cx="9067800" cy="1219200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48" y="5638800"/>
            <a:ext cx="9067800" cy="1143000"/>
          </a:xfrm>
          <a:effectLst>
            <a:outerShdw blurRad="203200" dist="152400" dir="31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Vendor selection due diligence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tr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488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05400"/>
            <a:ext cx="38862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Contracts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377</TotalTime>
  <Words>91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Gill Sans MT</vt:lpstr>
      <vt:lpstr>Stencil</vt:lpstr>
      <vt:lpstr>Verdana</vt:lpstr>
      <vt:lpstr>Wingdings 2</vt:lpstr>
      <vt:lpstr>Solstice</vt:lpstr>
      <vt:lpstr>Five Universal Requirements of All Data Protection Regulations</vt:lpstr>
      <vt:lpstr>PowerPoint Presentation</vt:lpstr>
      <vt:lpstr>The regulations…</vt:lpstr>
      <vt:lpstr>PowerPoint Presentation</vt:lpstr>
      <vt:lpstr>PowerPoint Presentation</vt:lpstr>
      <vt:lpstr>Employee training…</vt:lpstr>
      <vt:lpstr>Accountability</vt:lpstr>
      <vt:lpstr>Vendor selection due diligence</vt:lpstr>
      <vt:lpstr>Contracts</vt:lpstr>
      <vt:lpstr>Universal requirements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Common Requirements of All Data Protection Regulations</dc:title>
  <dc:creator>Bob Johnson</dc:creator>
  <cp:lastModifiedBy>Debra Ferris</cp:lastModifiedBy>
  <cp:revision>14</cp:revision>
  <dcterms:created xsi:type="dcterms:W3CDTF">2016-11-01T17:00:22Z</dcterms:created>
  <dcterms:modified xsi:type="dcterms:W3CDTF">2016-11-03T17:14:22Z</dcterms:modified>
</cp:coreProperties>
</file>